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1" r:id="rId5"/>
    <p:sldId id="275" r:id="rId6"/>
    <p:sldId id="273" r:id="rId7"/>
    <p:sldId id="272" r:id="rId8"/>
    <p:sldId id="269" r:id="rId9"/>
    <p:sldId id="270" r:id="rId10"/>
    <p:sldId id="263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56530-BE8B-44D0-B359-BC7CE53ECCE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59478-F917-4246-92B7-3D929B5CB141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800" dirty="0"/>
            <a:t>Primary Game Operator (PGO)</a:t>
          </a:r>
        </a:p>
      </dgm:t>
    </dgm:pt>
    <dgm:pt modelId="{2DCDAC55-2457-4408-AF19-705C787B44E2}" type="parTrans" cxnId="{311F1F68-64B8-4903-9B61-495F5A9D9F8A}">
      <dgm:prSet/>
      <dgm:spPr/>
      <dgm:t>
        <a:bodyPr/>
        <a:lstStyle/>
        <a:p>
          <a:endParaRPr lang="en-US"/>
        </a:p>
      </dgm:t>
    </dgm:pt>
    <dgm:pt modelId="{39EC7281-E98B-4AD7-9632-C334472B6C38}" type="sibTrans" cxnId="{311F1F68-64B8-4903-9B61-495F5A9D9F8A}">
      <dgm:prSet/>
      <dgm:spPr/>
      <dgm:t>
        <a:bodyPr/>
        <a:lstStyle/>
        <a:p>
          <a:endParaRPr lang="en-US"/>
        </a:p>
      </dgm:t>
    </dgm:pt>
    <dgm:pt modelId="{FD456047-1003-4386-9A19-F79C44A16ED4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Any person involved in conducting, managing, supervising, directing, or running games of chance; </a:t>
          </a:r>
        </a:p>
      </dgm:t>
    </dgm:pt>
    <dgm:pt modelId="{88DFB84C-E1D1-4326-A37F-1DE763A7F7F2}" type="parTrans" cxnId="{5C646FC9-1FC6-4DD4-BF7D-0348B484CB58}">
      <dgm:prSet/>
      <dgm:spPr/>
      <dgm:t>
        <a:bodyPr/>
        <a:lstStyle/>
        <a:p>
          <a:endParaRPr lang="en-US"/>
        </a:p>
      </dgm:t>
    </dgm:pt>
    <dgm:pt modelId="{9686A2DD-2C69-4DEA-8307-17E4ECA91B4E}" type="sibTrans" cxnId="{5C646FC9-1FC6-4DD4-BF7D-0348B484CB58}">
      <dgm:prSet/>
      <dgm:spPr/>
      <dgm:t>
        <a:bodyPr/>
        <a:lstStyle/>
        <a:p>
          <a:endParaRPr lang="en-US"/>
        </a:p>
      </dgm:t>
    </dgm:pt>
    <dgm:pt modelId="{1D8A8877-F6E5-47B1-A404-2AD6CB30B357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Examples: </a:t>
          </a:r>
        </a:p>
      </dgm:t>
    </dgm:pt>
    <dgm:pt modelId="{64C1AAB9-6A8C-4C08-8E21-F8771B6AC580}" type="parTrans" cxnId="{86D18791-1402-495A-993E-DB5788C32B13}">
      <dgm:prSet/>
      <dgm:spPr/>
      <dgm:t>
        <a:bodyPr/>
        <a:lstStyle/>
        <a:p>
          <a:endParaRPr lang="en-US"/>
        </a:p>
      </dgm:t>
    </dgm:pt>
    <dgm:pt modelId="{199A0962-47D7-4F03-967F-DF40B86B6CB6}" type="sibTrans" cxnId="{86D18791-1402-495A-993E-DB5788C32B13}">
      <dgm:prSet/>
      <dgm:spPr/>
      <dgm:t>
        <a:bodyPr/>
        <a:lstStyle/>
        <a:p>
          <a:endParaRPr lang="en-US"/>
        </a:p>
      </dgm:t>
    </dgm:pt>
    <dgm:pt modelId="{1FCA0C92-BFC4-4C7F-BEBA-FC1BB7734D80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gambling operation managers </a:t>
          </a:r>
        </a:p>
      </dgm:t>
    </dgm:pt>
    <dgm:pt modelId="{1F35D93D-AD58-4E07-80BA-29A6A3085FCE}" type="parTrans" cxnId="{C614AFAC-D1EF-4E3E-B51E-FA2A215E8D6A}">
      <dgm:prSet/>
      <dgm:spPr/>
      <dgm:t>
        <a:bodyPr/>
        <a:lstStyle/>
        <a:p>
          <a:endParaRPr lang="en-US"/>
        </a:p>
      </dgm:t>
    </dgm:pt>
    <dgm:pt modelId="{02C4449E-34C8-4257-8D59-46F88186F93A}" type="sibTrans" cxnId="{C614AFAC-D1EF-4E3E-B51E-FA2A215E8D6A}">
      <dgm:prSet/>
      <dgm:spPr/>
      <dgm:t>
        <a:bodyPr/>
        <a:lstStyle/>
        <a:p>
          <a:endParaRPr lang="en-US"/>
        </a:p>
      </dgm:t>
    </dgm:pt>
    <dgm:pt modelId="{E86CB239-7F65-466A-917B-B3F66D908F99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assistant managers</a:t>
          </a:r>
        </a:p>
      </dgm:t>
    </dgm:pt>
    <dgm:pt modelId="{11F6531F-63DF-4E4E-B6F0-31885981B848}" type="parTrans" cxnId="{8C01C11E-10B0-4963-9EA6-E613803E0DA5}">
      <dgm:prSet/>
      <dgm:spPr/>
      <dgm:t>
        <a:bodyPr/>
        <a:lstStyle/>
        <a:p>
          <a:endParaRPr lang="en-US"/>
        </a:p>
      </dgm:t>
    </dgm:pt>
    <dgm:pt modelId="{4B180A1B-1B19-4B20-A314-FE54E19CDE2F}" type="sibTrans" cxnId="{8C01C11E-10B0-4963-9EA6-E613803E0DA5}">
      <dgm:prSet/>
      <dgm:spPr/>
      <dgm:t>
        <a:bodyPr/>
        <a:lstStyle/>
        <a:p>
          <a:endParaRPr lang="en-US"/>
        </a:p>
      </dgm:t>
    </dgm:pt>
    <dgm:pt modelId="{93AF1E5E-8FDC-4FB3-BD0E-5654249A0D06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managers and supervisors of security, </a:t>
          </a:r>
        </a:p>
      </dgm:t>
    </dgm:pt>
    <dgm:pt modelId="{1655CC7F-7DE5-4380-B062-AB9ED0309138}" type="parTrans" cxnId="{2097FB32-C9E2-4768-9212-31267C1211DD}">
      <dgm:prSet/>
      <dgm:spPr/>
      <dgm:t>
        <a:bodyPr/>
        <a:lstStyle/>
        <a:p>
          <a:endParaRPr lang="en-US"/>
        </a:p>
      </dgm:t>
    </dgm:pt>
    <dgm:pt modelId="{C5D6E1BB-20ED-479B-A80D-B70930DD8788}" type="sibTrans" cxnId="{2097FB32-C9E2-4768-9212-31267C1211DD}">
      <dgm:prSet/>
      <dgm:spPr/>
      <dgm:t>
        <a:bodyPr/>
        <a:lstStyle/>
        <a:p>
          <a:endParaRPr lang="en-US"/>
        </a:p>
      </dgm:t>
    </dgm:pt>
    <dgm:pt modelId="{B5A2C4D8-0D06-4077-B158-28929A513331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employees</a:t>
          </a:r>
        </a:p>
      </dgm:t>
    </dgm:pt>
    <dgm:pt modelId="{E6D3C3E1-56EB-4951-9F1B-FF7AA0ADDADB}" type="parTrans" cxnId="{18C3AFC0-AC9E-49AB-99A6-33190D320942}">
      <dgm:prSet/>
      <dgm:spPr/>
      <dgm:t>
        <a:bodyPr/>
        <a:lstStyle/>
        <a:p>
          <a:endParaRPr lang="en-US"/>
        </a:p>
      </dgm:t>
    </dgm:pt>
    <dgm:pt modelId="{883EACFE-7673-4CB3-837E-A2C7E53AB17E}" type="sibTrans" cxnId="{18C3AFC0-AC9E-49AB-99A6-33190D320942}">
      <dgm:prSet/>
      <dgm:spPr/>
      <dgm:t>
        <a:bodyPr/>
        <a:lstStyle/>
        <a:p>
          <a:endParaRPr lang="en-US"/>
        </a:p>
      </dgm:t>
    </dgm:pt>
    <dgm:pt modelId="{624291B7-BBBA-496E-87C5-4172EC7949FD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pit bosses</a:t>
          </a:r>
        </a:p>
      </dgm:t>
    </dgm:pt>
    <dgm:pt modelId="{FFB82F3B-2E8C-4917-9296-20055763C373}" type="parTrans" cxnId="{9A6A43C3-2B5E-482D-A43F-7CA9FDB6F484}">
      <dgm:prSet/>
      <dgm:spPr/>
      <dgm:t>
        <a:bodyPr/>
        <a:lstStyle/>
        <a:p>
          <a:endParaRPr lang="en-US"/>
        </a:p>
      </dgm:t>
    </dgm:pt>
    <dgm:pt modelId="{247F8D88-B824-4CF8-9623-6FF313253230}" type="sibTrans" cxnId="{9A6A43C3-2B5E-482D-A43F-7CA9FDB6F484}">
      <dgm:prSet/>
      <dgm:spPr/>
      <dgm:t>
        <a:bodyPr/>
        <a:lstStyle/>
        <a:p>
          <a:endParaRPr lang="en-US"/>
        </a:p>
      </dgm:t>
    </dgm:pt>
    <dgm:pt modelId="{FDC945E4-2912-4422-9A43-B514571186BC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shift bosses</a:t>
          </a:r>
        </a:p>
      </dgm:t>
    </dgm:pt>
    <dgm:pt modelId="{D0BF42C0-BDE8-44D5-BD01-7E2A84B715CE}" type="parTrans" cxnId="{235F3339-4921-42F0-9F19-B050BABE7809}">
      <dgm:prSet/>
      <dgm:spPr/>
      <dgm:t>
        <a:bodyPr/>
        <a:lstStyle/>
        <a:p>
          <a:endParaRPr lang="en-US"/>
        </a:p>
      </dgm:t>
    </dgm:pt>
    <dgm:pt modelId="{3EE85387-0F89-4F36-A779-EB7D31D12E60}" type="sibTrans" cxnId="{235F3339-4921-42F0-9F19-B050BABE7809}">
      <dgm:prSet/>
      <dgm:spPr/>
      <dgm:t>
        <a:bodyPr/>
        <a:lstStyle/>
        <a:p>
          <a:endParaRPr lang="en-US"/>
        </a:p>
      </dgm:t>
    </dgm:pt>
    <dgm:pt modelId="{89A57DCA-D402-42B4-9494-AAA67E23FAC7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credit executives</a:t>
          </a:r>
        </a:p>
      </dgm:t>
    </dgm:pt>
    <dgm:pt modelId="{D6449861-8089-445C-AF9E-08840C7CF32E}" type="parTrans" cxnId="{BC0C1A5D-A85D-47E2-A875-E95FFE750022}">
      <dgm:prSet/>
      <dgm:spPr/>
      <dgm:t>
        <a:bodyPr/>
        <a:lstStyle/>
        <a:p>
          <a:endParaRPr lang="en-US"/>
        </a:p>
      </dgm:t>
    </dgm:pt>
    <dgm:pt modelId="{F8A68A56-9D4F-49CB-9B28-DA09AAC66E2E}" type="sibTrans" cxnId="{BC0C1A5D-A85D-47E2-A875-E95FFE750022}">
      <dgm:prSet/>
      <dgm:spPr/>
      <dgm:t>
        <a:bodyPr/>
        <a:lstStyle/>
        <a:p>
          <a:endParaRPr lang="en-US"/>
        </a:p>
      </dgm:t>
    </dgm:pt>
    <dgm:pt modelId="{4E01BB18-E266-4B2D-B6E7-819FD4E0E77C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cashier operations supervisors.</a:t>
          </a:r>
        </a:p>
      </dgm:t>
    </dgm:pt>
    <dgm:pt modelId="{146F5D5B-BF3D-429A-8E20-9BEC3F5226B4}" type="parTrans" cxnId="{09EF1359-EC0E-4AAA-B7AE-CAD6D5FE1CDC}">
      <dgm:prSet/>
      <dgm:spPr/>
      <dgm:t>
        <a:bodyPr/>
        <a:lstStyle/>
        <a:p>
          <a:endParaRPr lang="en-US"/>
        </a:p>
      </dgm:t>
    </dgm:pt>
    <dgm:pt modelId="{B3C3DE0D-14AD-4B82-90E6-496F5CB331F6}" type="sibTrans" cxnId="{09EF1359-EC0E-4AAA-B7AE-CAD6D5FE1CDC}">
      <dgm:prSet/>
      <dgm:spPr/>
      <dgm:t>
        <a:bodyPr/>
        <a:lstStyle/>
        <a:p>
          <a:endParaRPr lang="en-US"/>
        </a:p>
      </dgm:t>
    </dgm:pt>
    <dgm:pt modelId="{CB35AC04-423B-40F9-A553-0F75A48A4A2A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800" dirty="0"/>
            <a:t>Secondary Game Operator (SGO)</a:t>
          </a:r>
          <a:endParaRPr lang="en-US" sz="1800" dirty="0">
            <a:solidFill>
              <a:schemeClr val="bg2"/>
            </a:solidFill>
          </a:endParaRPr>
        </a:p>
      </dgm:t>
    </dgm:pt>
    <dgm:pt modelId="{66C927FA-FFDD-4ED9-B402-040CAB8FCB50}" type="parTrans" cxnId="{019530EB-0F57-4A5D-80A8-F1D584C8D33F}">
      <dgm:prSet/>
      <dgm:spPr/>
      <dgm:t>
        <a:bodyPr/>
        <a:lstStyle/>
        <a:p>
          <a:endParaRPr lang="en-US"/>
        </a:p>
      </dgm:t>
    </dgm:pt>
    <dgm:pt modelId="{89E2F512-A160-46B2-AB0C-46A87D2FC8DE}" type="sibTrans" cxnId="{019530EB-0F57-4A5D-80A8-F1D584C8D33F}">
      <dgm:prSet/>
      <dgm:spPr/>
      <dgm:t>
        <a:bodyPr/>
        <a:lstStyle/>
        <a:p>
          <a:endParaRPr lang="en-US"/>
        </a:p>
      </dgm:t>
    </dgm:pt>
    <dgm:pt modelId="{A47C734E-3019-4B16-B7B3-15ABCD50A5A2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Any person involved in dealing, running a roulette wheel, handling chips, or providing accounting services or security functions; including any person with job functions or responsibilities that require the person to watch over, protect, handle, use, maintain, or otherwise hold responsibility over gaming cash, revenue, supplies, or devices. </a:t>
          </a:r>
        </a:p>
      </dgm:t>
    </dgm:pt>
    <dgm:pt modelId="{A6E98F68-6ACF-4B97-B872-13B680EB5319}" type="parTrans" cxnId="{AF1AC250-DB1D-40F3-910D-B3ADE40B6693}">
      <dgm:prSet/>
      <dgm:spPr/>
      <dgm:t>
        <a:bodyPr/>
        <a:lstStyle/>
        <a:p>
          <a:endParaRPr lang="en-US"/>
        </a:p>
      </dgm:t>
    </dgm:pt>
    <dgm:pt modelId="{CA2AE33B-6D0D-403F-985F-A343B85BF072}" type="sibTrans" cxnId="{AF1AC250-DB1D-40F3-910D-B3ADE40B6693}">
      <dgm:prSet/>
      <dgm:spPr/>
      <dgm:t>
        <a:bodyPr/>
        <a:lstStyle/>
        <a:p>
          <a:endParaRPr lang="en-US"/>
        </a:p>
      </dgm:t>
    </dgm:pt>
    <dgm:pt modelId="{41F22EA0-3275-4BF2-8EE9-259BF97A77A7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Examples:</a:t>
          </a:r>
        </a:p>
      </dgm:t>
    </dgm:pt>
    <dgm:pt modelId="{EF5F8F8E-89F9-4ED5-9440-C2D564ABACF0}" type="parTrans" cxnId="{18B58FE0-00F9-4AF1-BB7F-B8639AA5B4E7}">
      <dgm:prSet/>
      <dgm:spPr/>
      <dgm:t>
        <a:bodyPr/>
        <a:lstStyle/>
        <a:p>
          <a:endParaRPr lang="en-US"/>
        </a:p>
      </dgm:t>
    </dgm:pt>
    <dgm:pt modelId="{165C44DD-0E36-431A-9F95-080395C9C60A}" type="sibTrans" cxnId="{18B58FE0-00F9-4AF1-BB7F-B8639AA5B4E7}">
      <dgm:prSet/>
      <dgm:spPr/>
      <dgm:t>
        <a:bodyPr/>
        <a:lstStyle/>
        <a:p>
          <a:endParaRPr lang="en-US"/>
        </a:p>
      </dgm:t>
    </dgm:pt>
    <dgm:pt modelId="{95712FA0-D0C9-4121-8EFE-6315ED51ECA1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individuals in the back office </a:t>
          </a:r>
        </a:p>
      </dgm:t>
    </dgm:pt>
    <dgm:pt modelId="{1694533C-3760-4F13-90F6-BC4FEEC5AAEC}" type="parTrans" cxnId="{50E2A2AC-4BAD-4414-A954-2EC36C9565FC}">
      <dgm:prSet/>
      <dgm:spPr/>
      <dgm:t>
        <a:bodyPr/>
        <a:lstStyle/>
        <a:p>
          <a:endParaRPr lang="en-US"/>
        </a:p>
      </dgm:t>
    </dgm:pt>
    <dgm:pt modelId="{FF5F8A87-C5FA-43CF-A4C1-C4322967427F}" type="sibTrans" cxnId="{50E2A2AC-4BAD-4414-A954-2EC36C9565FC}">
      <dgm:prSet/>
      <dgm:spPr/>
      <dgm:t>
        <a:bodyPr/>
        <a:lstStyle/>
        <a:p>
          <a:endParaRPr lang="en-US"/>
        </a:p>
      </dgm:t>
    </dgm:pt>
    <dgm:pt modelId="{06F84E87-9C59-444C-B7D8-0C53E09B5D91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anyone that has access to gaming systems, chips, tokens, or playing cards</a:t>
          </a:r>
        </a:p>
      </dgm:t>
    </dgm:pt>
    <dgm:pt modelId="{AA593956-C444-4F8B-B54F-7A718E8F2A0B}" type="parTrans" cxnId="{427AD2C5-A9D3-474B-AC2A-8FA888B6E045}">
      <dgm:prSet/>
      <dgm:spPr/>
      <dgm:t>
        <a:bodyPr/>
        <a:lstStyle/>
        <a:p>
          <a:endParaRPr lang="en-US"/>
        </a:p>
      </dgm:t>
    </dgm:pt>
    <dgm:pt modelId="{98F631EC-8A50-4995-A89D-EB4BD42048F4}" type="sibTrans" cxnId="{427AD2C5-A9D3-474B-AC2A-8FA888B6E045}">
      <dgm:prSet/>
      <dgm:spPr/>
      <dgm:t>
        <a:bodyPr/>
        <a:lstStyle/>
        <a:p>
          <a:endParaRPr lang="en-US"/>
        </a:p>
      </dgm:t>
    </dgm:pt>
    <dgm:pt modelId="{6F76456B-A542-4C0D-8B01-90A94B0129E6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4">
              <a:lumMod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16482"/>
              </a:solidFill>
            </a:rPr>
            <a:t>anyone who could access or make changes to the gaming operations accounting system, player tracking system, gaming system records, or cash and accounting records.</a:t>
          </a:r>
        </a:p>
      </dgm:t>
    </dgm:pt>
    <dgm:pt modelId="{3B48C66C-53F7-49A8-B806-E272299EDF90}" type="parTrans" cxnId="{4474666E-F11B-46A7-B8A7-21793BF53068}">
      <dgm:prSet/>
      <dgm:spPr/>
      <dgm:t>
        <a:bodyPr/>
        <a:lstStyle/>
        <a:p>
          <a:endParaRPr lang="en-US"/>
        </a:p>
      </dgm:t>
    </dgm:pt>
    <dgm:pt modelId="{29E036DB-2A3E-4542-BECF-A77943D56D00}" type="sibTrans" cxnId="{4474666E-F11B-46A7-B8A7-21793BF53068}">
      <dgm:prSet/>
      <dgm:spPr/>
      <dgm:t>
        <a:bodyPr/>
        <a:lstStyle/>
        <a:p>
          <a:endParaRPr lang="en-US"/>
        </a:p>
      </dgm:t>
    </dgm:pt>
    <dgm:pt modelId="{5A1F4EEB-04BC-4C65-AE47-6488E1A69CFD}" type="pres">
      <dgm:prSet presAssocID="{BBC56530-BE8B-44D0-B359-BC7CE53ECCED}" presName="Name0" presStyleCnt="0">
        <dgm:presLayoutVars>
          <dgm:dir/>
          <dgm:animLvl val="lvl"/>
          <dgm:resizeHandles val="exact"/>
        </dgm:presLayoutVars>
      </dgm:prSet>
      <dgm:spPr/>
    </dgm:pt>
    <dgm:pt modelId="{33324E57-4501-4680-9999-F12BD1868B10}" type="pres">
      <dgm:prSet presAssocID="{1FA59478-F917-4246-92B7-3D929B5CB141}" presName="composite" presStyleCnt="0"/>
      <dgm:spPr/>
    </dgm:pt>
    <dgm:pt modelId="{6B2DCF74-A77E-444B-B0C1-D55842EFA682}" type="pres">
      <dgm:prSet presAssocID="{1FA59478-F917-4246-92B7-3D929B5CB1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03F3DA1-FF0E-41AD-A4EC-3D7E34AA99E0}" type="pres">
      <dgm:prSet presAssocID="{1FA59478-F917-4246-92B7-3D929B5CB141}" presName="desTx" presStyleLbl="alignAccFollowNode1" presStyleIdx="0" presStyleCnt="2">
        <dgm:presLayoutVars>
          <dgm:bulletEnabled val="1"/>
        </dgm:presLayoutVars>
      </dgm:prSet>
      <dgm:spPr/>
    </dgm:pt>
    <dgm:pt modelId="{9FC81800-9CFB-4A20-AAA6-8F56EEED238B}" type="pres">
      <dgm:prSet presAssocID="{39EC7281-E98B-4AD7-9632-C334472B6C38}" presName="space" presStyleCnt="0"/>
      <dgm:spPr/>
    </dgm:pt>
    <dgm:pt modelId="{91B2E729-D5D2-420D-88C1-1EF3CB622ADE}" type="pres">
      <dgm:prSet presAssocID="{CB35AC04-423B-40F9-A553-0F75A48A4A2A}" presName="composite" presStyleCnt="0"/>
      <dgm:spPr/>
    </dgm:pt>
    <dgm:pt modelId="{7B556830-ECB7-4FEC-B978-C9D493319B9A}" type="pres">
      <dgm:prSet presAssocID="{CB35AC04-423B-40F9-A553-0F75A48A4A2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2E989F0-2291-4117-BF4E-B6014CA58340}" type="pres">
      <dgm:prSet presAssocID="{CB35AC04-423B-40F9-A553-0F75A48A4A2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7D0EE0A-718C-4932-AA3C-F59A6FA5A105}" type="presOf" srcId="{1D8A8877-F6E5-47B1-A404-2AD6CB30B357}" destId="{103F3DA1-FF0E-41AD-A4EC-3D7E34AA99E0}" srcOrd="0" destOrd="1" presId="urn:microsoft.com/office/officeart/2005/8/layout/hList1"/>
    <dgm:cxn modelId="{A859721D-D12D-4168-9213-5642923EDF31}" type="presOf" srcId="{1FA59478-F917-4246-92B7-3D929B5CB141}" destId="{6B2DCF74-A77E-444B-B0C1-D55842EFA682}" srcOrd="0" destOrd="0" presId="urn:microsoft.com/office/officeart/2005/8/layout/hList1"/>
    <dgm:cxn modelId="{B691FB1D-F6C6-4E4E-9FC1-F84C31E3185A}" type="presOf" srcId="{BBC56530-BE8B-44D0-B359-BC7CE53ECCED}" destId="{5A1F4EEB-04BC-4C65-AE47-6488E1A69CFD}" srcOrd="0" destOrd="0" presId="urn:microsoft.com/office/officeart/2005/8/layout/hList1"/>
    <dgm:cxn modelId="{8C01C11E-10B0-4963-9EA6-E613803E0DA5}" srcId="{1D8A8877-F6E5-47B1-A404-2AD6CB30B357}" destId="{E86CB239-7F65-466A-917B-B3F66D908F99}" srcOrd="1" destOrd="0" parTransId="{11F6531F-63DF-4E4E-B6F0-31885981B848}" sibTransId="{4B180A1B-1B19-4B20-A314-FE54E19CDE2F}"/>
    <dgm:cxn modelId="{94245F31-49D8-438A-9A48-CBE5590B7B41}" type="presOf" srcId="{CB35AC04-423B-40F9-A553-0F75A48A4A2A}" destId="{7B556830-ECB7-4FEC-B978-C9D493319B9A}" srcOrd="0" destOrd="0" presId="urn:microsoft.com/office/officeart/2005/8/layout/hList1"/>
    <dgm:cxn modelId="{2097FB32-C9E2-4768-9212-31267C1211DD}" srcId="{1D8A8877-F6E5-47B1-A404-2AD6CB30B357}" destId="{93AF1E5E-8FDC-4FB3-BD0E-5654249A0D06}" srcOrd="2" destOrd="0" parTransId="{1655CC7F-7DE5-4380-B062-AB9ED0309138}" sibTransId="{C5D6E1BB-20ED-479B-A80D-B70930DD8788}"/>
    <dgm:cxn modelId="{235F3339-4921-42F0-9F19-B050BABE7809}" srcId="{1D8A8877-F6E5-47B1-A404-2AD6CB30B357}" destId="{FDC945E4-2912-4422-9A43-B514571186BC}" srcOrd="5" destOrd="0" parTransId="{D0BF42C0-BDE8-44D5-BD01-7E2A84B715CE}" sibTransId="{3EE85387-0F89-4F36-A779-EB7D31D12E60}"/>
    <dgm:cxn modelId="{5AB11A40-841A-45B6-9936-617E9BF2A556}" type="presOf" srcId="{FD456047-1003-4386-9A19-F79C44A16ED4}" destId="{103F3DA1-FF0E-41AD-A4EC-3D7E34AA99E0}" srcOrd="0" destOrd="0" presId="urn:microsoft.com/office/officeart/2005/8/layout/hList1"/>
    <dgm:cxn modelId="{ED15E340-8D85-49C7-9A52-A2F5B44B4E86}" type="presOf" srcId="{A47C734E-3019-4B16-B7B3-15ABCD50A5A2}" destId="{D2E989F0-2291-4117-BF4E-B6014CA58340}" srcOrd="0" destOrd="0" presId="urn:microsoft.com/office/officeart/2005/8/layout/hList1"/>
    <dgm:cxn modelId="{BC0C1A5D-A85D-47E2-A875-E95FFE750022}" srcId="{1D8A8877-F6E5-47B1-A404-2AD6CB30B357}" destId="{89A57DCA-D402-42B4-9494-AAA67E23FAC7}" srcOrd="6" destOrd="0" parTransId="{D6449861-8089-445C-AF9E-08840C7CF32E}" sibTransId="{F8A68A56-9D4F-49CB-9B28-DA09AAC66E2E}"/>
    <dgm:cxn modelId="{0C074B41-A578-4FCC-B2B8-152385A57E9E}" type="presOf" srcId="{93AF1E5E-8FDC-4FB3-BD0E-5654249A0D06}" destId="{103F3DA1-FF0E-41AD-A4EC-3D7E34AA99E0}" srcOrd="0" destOrd="4" presId="urn:microsoft.com/office/officeart/2005/8/layout/hList1"/>
    <dgm:cxn modelId="{311F1F68-64B8-4903-9B61-495F5A9D9F8A}" srcId="{BBC56530-BE8B-44D0-B359-BC7CE53ECCED}" destId="{1FA59478-F917-4246-92B7-3D929B5CB141}" srcOrd="0" destOrd="0" parTransId="{2DCDAC55-2457-4408-AF19-705C787B44E2}" sibTransId="{39EC7281-E98B-4AD7-9632-C334472B6C38}"/>
    <dgm:cxn modelId="{4474666E-F11B-46A7-B8A7-21793BF53068}" srcId="{41F22EA0-3275-4BF2-8EE9-259BF97A77A7}" destId="{6F76456B-A542-4C0D-8B01-90A94B0129E6}" srcOrd="2" destOrd="0" parTransId="{3B48C66C-53F7-49A8-B806-E272299EDF90}" sibTransId="{29E036DB-2A3E-4542-BECF-A77943D56D00}"/>
    <dgm:cxn modelId="{BA79376F-2216-4F51-B18A-0421AF0F1F6F}" type="presOf" srcId="{95712FA0-D0C9-4121-8EFE-6315ED51ECA1}" destId="{D2E989F0-2291-4117-BF4E-B6014CA58340}" srcOrd="0" destOrd="2" presId="urn:microsoft.com/office/officeart/2005/8/layout/hList1"/>
    <dgm:cxn modelId="{AF1AC250-DB1D-40F3-910D-B3ADE40B6693}" srcId="{CB35AC04-423B-40F9-A553-0F75A48A4A2A}" destId="{A47C734E-3019-4B16-B7B3-15ABCD50A5A2}" srcOrd="0" destOrd="0" parTransId="{A6E98F68-6ACF-4B97-B872-13B680EB5319}" sibTransId="{CA2AE33B-6D0D-403F-985F-A343B85BF072}"/>
    <dgm:cxn modelId="{ED596656-3CFA-49BA-9384-82B4A85A88B7}" type="presOf" srcId="{06F84E87-9C59-444C-B7D8-0C53E09B5D91}" destId="{D2E989F0-2291-4117-BF4E-B6014CA58340}" srcOrd="0" destOrd="3" presId="urn:microsoft.com/office/officeart/2005/8/layout/hList1"/>
    <dgm:cxn modelId="{64A85576-D564-4F7C-B290-FBFC4CA2E0BC}" type="presOf" srcId="{1FCA0C92-BFC4-4C7F-BEBA-FC1BB7734D80}" destId="{103F3DA1-FF0E-41AD-A4EC-3D7E34AA99E0}" srcOrd="0" destOrd="2" presId="urn:microsoft.com/office/officeart/2005/8/layout/hList1"/>
    <dgm:cxn modelId="{09EF1359-EC0E-4AAA-B7AE-CAD6D5FE1CDC}" srcId="{1D8A8877-F6E5-47B1-A404-2AD6CB30B357}" destId="{4E01BB18-E266-4B2D-B6E7-819FD4E0E77C}" srcOrd="7" destOrd="0" parTransId="{146F5D5B-BF3D-429A-8E20-9BEC3F5226B4}" sibTransId="{B3C3DE0D-14AD-4B82-90E6-496F5CB331F6}"/>
    <dgm:cxn modelId="{10984F7A-54A9-4E26-8E2F-06C36887E912}" type="presOf" srcId="{B5A2C4D8-0D06-4077-B158-28929A513331}" destId="{103F3DA1-FF0E-41AD-A4EC-3D7E34AA99E0}" srcOrd="0" destOrd="5" presId="urn:microsoft.com/office/officeart/2005/8/layout/hList1"/>
    <dgm:cxn modelId="{86D18791-1402-495A-993E-DB5788C32B13}" srcId="{1FA59478-F917-4246-92B7-3D929B5CB141}" destId="{1D8A8877-F6E5-47B1-A404-2AD6CB30B357}" srcOrd="1" destOrd="0" parTransId="{64C1AAB9-6A8C-4C08-8E21-F8771B6AC580}" sibTransId="{199A0962-47D7-4F03-967F-DF40B86B6CB6}"/>
    <dgm:cxn modelId="{48963D97-DDE7-471B-80E2-32AB8CD441BA}" type="presOf" srcId="{6F76456B-A542-4C0D-8B01-90A94B0129E6}" destId="{D2E989F0-2291-4117-BF4E-B6014CA58340}" srcOrd="0" destOrd="4" presId="urn:microsoft.com/office/officeart/2005/8/layout/hList1"/>
    <dgm:cxn modelId="{50E2A2AC-4BAD-4414-A954-2EC36C9565FC}" srcId="{41F22EA0-3275-4BF2-8EE9-259BF97A77A7}" destId="{95712FA0-D0C9-4121-8EFE-6315ED51ECA1}" srcOrd="0" destOrd="0" parTransId="{1694533C-3760-4F13-90F6-BC4FEEC5AAEC}" sibTransId="{FF5F8A87-C5FA-43CF-A4C1-C4322967427F}"/>
    <dgm:cxn modelId="{C614AFAC-D1EF-4E3E-B51E-FA2A215E8D6A}" srcId="{1D8A8877-F6E5-47B1-A404-2AD6CB30B357}" destId="{1FCA0C92-BFC4-4C7F-BEBA-FC1BB7734D80}" srcOrd="0" destOrd="0" parTransId="{1F35D93D-AD58-4E07-80BA-29A6A3085FCE}" sibTransId="{02C4449E-34C8-4257-8D59-46F88186F93A}"/>
    <dgm:cxn modelId="{18C3AFC0-AC9E-49AB-99A6-33190D320942}" srcId="{1D8A8877-F6E5-47B1-A404-2AD6CB30B357}" destId="{B5A2C4D8-0D06-4077-B158-28929A513331}" srcOrd="3" destOrd="0" parTransId="{E6D3C3E1-56EB-4951-9F1B-FF7AA0ADDADB}" sibTransId="{883EACFE-7673-4CB3-837E-A2C7E53AB17E}"/>
    <dgm:cxn modelId="{9A6A43C3-2B5E-482D-A43F-7CA9FDB6F484}" srcId="{1D8A8877-F6E5-47B1-A404-2AD6CB30B357}" destId="{624291B7-BBBA-496E-87C5-4172EC7949FD}" srcOrd="4" destOrd="0" parTransId="{FFB82F3B-2E8C-4917-9296-20055763C373}" sibTransId="{247F8D88-B824-4CF8-9623-6FF313253230}"/>
    <dgm:cxn modelId="{427AD2C5-A9D3-474B-AC2A-8FA888B6E045}" srcId="{41F22EA0-3275-4BF2-8EE9-259BF97A77A7}" destId="{06F84E87-9C59-444C-B7D8-0C53E09B5D91}" srcOrd="1" destOrd="0" parTransId="{AA593956-C444-4F8B-B54F-7A718E8F2A0B}" sibTransId="{98F631EC-8A50-4995-A89D-EB4BD42048F4}"/>
    <dgm:cxn modelId="{BFFBBBC8-B10F-45F9-A844-4C01D5A1EA20}" type="presOf" srcId="{4E01BB18-E266-4B2D-B6E7-819FD4E0E77C}" destId="{103F3DA1-FF0E-41AD-A4EC-3D7E34AA99E0}" srcOrd="0" destOrd="9" presId="urn:microsoft.com/office/officeart/2005/8/layout/hList1"/>
    <dgm:cxn modelId="{5C646FC9-1FC6-4DD4-BF7D-0348B484CB58}" srcId="{1FA59478-F917-4246-92B7-3D929B5CB141}" destId="{FD456047-1003-4386-9A19-F79C44A16ED4}" srcOrd="0" destOrd="0" parTransId="{88DFB84C-E1D1-4326-A37F-1DE763A7F7F2}" sibTransId="{9686A2DD-2C69-4DEA-8307-17E4ECA91B4E}"/>
    <dgm:cxn modelId="{1D7AA1CD-C036-4DDE-9641-10A64B04D756}" type="presOf" srcId="{41F22EA0-3275-4BF2-8EE9-259BF97A77A7}" destId="{D2E989F0-2291-4117-BF4E-B6014CA58340}" srcOrd="0" destOrd="1" presId="urn:microsoft.com/office/officeart/2005/8/layout/hList1"/>
    <dgm:cxn modelId="{35A111DC-D18B-48C6-B447-E7B1DE30B714}" type="presOf" srcId="{624291B7-BBBA-496E-87C5-4172EC7949FD}" destId="{103F3DA1-FF0E-41AD-A4EC-3D7E34AA99E0}" srcOrd="0" destOrd="6" presId="urn:microsoft.com/office/officeart/2005/8/layout/hList1"/>
    <dgm:cxn modelId="{F041ECDC-99FF-4C70-B615-933D27F5B36D}" type="presOf" srcId="{89A57DCA-D402-42B4-9494-AAA67E23FAC7}" destId="{103F3DA1-FF0E-41AD-A4EC-3D7E34AA99E0}" srcOrd="0" destOrd="8" presId="urn:microsoft.com/office/officeart/2005/8/layout/hList1"/>
    <dgm:cxn modelId="{129B87E0-E552-4F59-98D8-F106E9723FC2}" type="presOf" srcId="{E86CB239-7F65-466A-917B-B3F66D908F99}" destId="{103F3DA1-FF0E-41AD-A4EC-3D7E34AA99E0}" srcOrd="0" destOrd="3" presId="urn:microsoft.com/office/officeart/2005/8/layout/hList1"/>
    <dgm:cxn modelId="{18B58FE0-00F9-4AF1-BB7F-B8639AA5B4E7}" srcId="{CB35AC04-423B-40F9-A553-0F75A48A4A2A}" destId="{41F22EA0-3275-4BF2-8EE9-259BF97A77A7}" srcOrd="1" destOrd="0" parTransId="{EF5F8F8E-89F9-4ED5-9440-C2D564ABACF0}" sibTransId="{165C44DD-0E36-431A-9F95-080395C9C60A}"/>
    <dgm:cxn modelId="{019530EB-0F57-4A5D-80A8-F1D584C8D33F}" srcId="{BBC56530-BE8B-44D0-B359-BC7CE53ECCED}" destId="{CB35AC04-423B-40F9-A553-0F75A48A4A2A}" srcOrd="1" destOrd="0" parTransId="{66C927FA-FFDD-4ED9-B402-040CAB8FCB50}" sibTransId="{89E2F512-A160-46B2-AB0C-46A87D2FC8DE}"/>
    <dgm:cxn modelId="{CFB45DF8-426E-477C-9DF7-A904EADF60EE}" type="presOf" srcId="{FDC945E4-2912-4422-9A43-B514571186BC}" destId="{103F3DA1-FF0E-41AD-A4EC-3D7E34AA99E0}" srcOrd="0" destOrd="7" presId="urn:microsoft.com/office/officeart/2005/8/layout/hList1"/>
    <dgm:cxn modelId="{43B06F5A-F8D0-4348-AF62-25D05CE539A5}" type="presParOf" srcId="{5A1F4EEB-04BC-4C65-AE47-6488E1A69CFD}" destId="{33324E57-4501-4680-9999-F12BD1868B10}" srcOrd="0" destOrd="0" presId="urn:microsoft.com/office/officeart/2005/8/layout/hList1"/>
    <dgm:cxn modelId="{20B445D0-5B34-4DAD-AD40-5B6B0336A2CF}" type="presParOf" srcId="{33324E57-4501-4680-9999-F12BD1868B10}" destId="{6B2DCF74-A77E-444B-B0C1-D55842EFA682}" srcOrd="0" destOrd="0" presId="urn:microsoft.com/office/officeart/2005/8/layout/hList1"/>
    <dgm:cxn modelId="{D7273EA1-16E1-4EBA-A030-F01A0482B073}" type="presParOf" srcId="{33324E57-4501-4680-9999-F12BD1868B10}" destId="{103F3DA1-FF0E-41AD-A4EC-3D7E34AA99E0}" srcOrd="1" destOrd="0" presId="urn:microsoft.com/office/officeart/2005/8/layout/hList1"/>
    <dgm:cxn modelId="{D158E168-4B2C-4685-A5A5-72828A265FF3}" type="presParOf" srcId="{5A1F4EEB-04BC-4C65-AE47-6488E1A69CFD}" destId="{9FC81800-9CFB-4A20-AAA6-8F56EEED238B}" srcOrd="1" destOrd="0" presId="urn:microsoft.com/office/officeart/2005/8/layout/hList1"/>
    <dgm:cxn modelId="{33E4DBD0-3108-49C3-A654-00EB544FCB6A}" type="presParOf" srcId="{5A1F4EEB-04BC-4C65-AE47-6488E1A69CFD}" destId="{91B2E729-D5D2-420D-88C1-1EF3CB622ADE}" srcOrd="2" destOrd="0" presId="urn:microsoft.com/office/officeart/2005/8/layout/hList1"/>
    <dgm:cxn modelId="{5AA9EF94-1296-44CF-9F89-7A8C78DA3953}" type="presParOf" srcId="{91B2E729-D5D2-420D-88C1-1EF3CB622ADE}" destId="{7B556830-ECB7-4FEC-B978-C9D493319B9A}" srcOrd="0" destOrd="0" presId="urn:microsoft.com/office/officeart/2005/8/layout/hList1"/>
    <dgm:cxn modelId="{44396533-5DDF-42D7-87C1-A6BAADE9D334}" type="presParOf" srcId="{91B2E729-D5D2-420D-88C1-1EF3CB622ADE}" destId="{D2E989F0-2291-4117-BF4E-B6014CA583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496EB4-833D-48F0-A327-60917A6F00B2}" type="doc">
      <dgm:prSet loTypeId="urn:microsoft.com/office/officeart/2005/8/layout/process4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7CB4260B-6429-4F3E-8051-E6B87F465371}">
      <dgm:prSet/>
      <dgm:spPr/>
      <dgm:t>
        <a:bodyPr/>
        <a:lstStyle/>
        <a:p>
          <a:r>
            <a:rPr lang="en-US" dirty="0"/>
            <a:t>11</a:t>
          </a:r>
        </a:p>
      </dgm:t>
    </dgm:pt>
    <dgm:pt modelId="{C4B6FEB3-69D9-4371-86D4-321390E026AA}" type="parTrans" cxnId="{C4731388-82A9-4BA4-9EBE-D6E2F0311292}">
      <dgm:prSet/>
      <dgm:spPr/>
      <dgm:t>
        <a:bodyPr/>
        <a:lstStyle/>
        <a:p>
          <a:endParaRPr lang="en-US"/>
        </a:p>
      </dgm:t>
    </dgm:pt>
    <dgm:pt modelId="{E345821F-5D14-4FF6-B567-1B0E4C435C34}" type="sibTrans" cxnId="{C4731388-82A9-4BA4-9EBE-D6E2F0311292}">
      <dgm:prSet/>
      <dgm:spPr/>
      <dgm:t>
        <a:bodyPr/>
        <a:lstStyle/>
        <a:p>
          <a:endParaRPr lang="en-US"/>
        </a:p>
      </dgm:t>
    </dgm:pt>
    <dgm:pt modelId="{88F00234-7ABB-43F3-A7CA-18EB6DA1BCD0}">
      <dgm:prSet/>
      <dgm:spPr/>
      <dgm:t>
        <a:bodyPr/>
        <a:lstStyle/>
        <a:p>
          <a:r>
            <a:rPr lang="en-US"/>
            <a:t>Verify that all information is correct</a:t>
          </a:r>
        </a:p>
      </dgm:t>
    </dgm:pt>
    <dgm:pt modelId="{933DAC37-BF7D-4145-810D-0F98368A257B}" type="parTrans" cxnId="{B472C977-7D7C-4C96-A208-8FC182E97D30}">
      <dgm:prSet/>
      <dgm:spPr/>
      <dgm:t>
        <a:bodyPr/>
        <a:lstStyle/>
        <a:p>
          <a:endParaRPr lang="en-US"/>
        </a:p>
      </dgm:t>
    </dgm:pt>
    <dgm:pt modelId="{A9D807C1-3577-4F66-A45B-982735BCEAF2}" type="sibTrans" cxnId="{B472C977-7D7C-4C96-A208-8FC182E97D30}">
      <dgm:prSet/>
      <dgm:spPr/>
      <dgm:t>
        <a:bodyPr/>
        <a:lstStyle/>
        <a:p>
          <a:endParaRPr lang="en-US"/>
        </a:p>
      </dgm:t>
    </dgm:pt>
    <dgm:pt modelId="{B4619306-55CB-410A-A8E8-032E0F2C4571}">
      <dgm:prSet/>
      <dgm:spPr/>
      <dgm:t>
        <a:bodyPr/>
        <a:lstStyle/>
        <a:p>
          <a:r>
            <a:rPr lang="en-US"/>
            <a:t>Check the certify box at the bottom of the page</a:t>
          </a:r>
        </a:p>
      </dgm:t>
    </dgm:pt>
    <dgm:pt modelId="{7454C89A-62BB-43C8-B7D8-B03930E89257}" type="parTrans" cxnId="{2C97CC74-C789-4B33-85DF-88CA4D8706F8}">
      <dgm:prSet/>
      <dgm:spPr/>
      <dgm:t>
        <a:bodyPr/>
        <a:lstStyle/>
        <a:p>
          <a:endParaRPr lang="en-US"/>
        </a:p>
      </dgm:t>
    </dgm:pt>
    <dgm:pt modelId="{E883E1E7-4A81-46A1-A635-56F43980C287}" type="sibTrans" cxnId="{2C97CC74-C789-4B33-85DF-88CA4D8706F8}">
      <dgm:prSet/>
      <dgm:spPr/>
      <dgm:t>
        <a:bodyPr/>
        <a:lstStyle/>
        <a:p>
          <a:endParaRPr lang="en-US"/>
        </a:p>
      </dgm:t>
    </dgm:pt>
    <dgm:pt modelId="{D34544F0-516A-4488-8AD0-7F015B6EF822}">
      <dgm:prSet/>
      <dgm:spPr/>
      <dgm:t>
        <a:bodyPr/>
        <a:lstStyle/>
        <a:p>
          <a:r>
            <a:rPr lang="en-US"/>
            <a:t>Once completed, select “Pay by Credit Card"</a:t>
          </a:r>
        </a:p>
      </dgm:t>
    </dgm:pt>
    <dgm:pt modelId="{C6BAE644-A966-4026-BD94-B71D8B3F2113}" type="parTrans" cxnId="{4875F47B-D61A-45D4-808E-4F23EF8EABDD}">
      <dgm:prSet/>
      <dgm:spPr/>
      <dgm:t>
        <a:bodyPr/>
        <a:lstStyle/>
        <a:p>
          <a:endParaRPr lang="en-US"/>
        </a:p>
      </dgm:t>
    </dgm:pt>
    <dgm:pt modelId="{E5AFB6DA-6281-4707-BEA3-618204704934}" type="sibTrans" cxnId="{4875F47B-D61A-45D4-808E-4F23EF8EABDD}">
      <dgm:prSet/>
      <dgm:spPr/>
      <dgm:t>
        <a:bodyPr/>
        <a:lstStyle/>
        <a:p>
          <a:endParaRPr lang="en-US"/>
        </a:p>
      </dgm:t>
    </dgm:pt>
    <dgm:pt modelId="{68BCF72A-AF59-43C8-955F-AD337EB4C38D}" type="pres">
      <dgm:prSet presAssocID="{03496EB4-833D-48F0-A327-60917A6F00B2}" presName="Name0" presStyleCnt="0">
        <dgm:presLayoutVars>
          <dgm:dir/>
          <dgm:animLvl val="lvl"/>
          <dgm:resizeHandles val="exact"/>
        </dgm:presLayoutVars>
      </dgm:prSet>
      <dgm:spPr/>
    </dgm:pt>
    <dgm:pt modelId="{287C197A-1A80-4D7B-AB18-9B6A3D88F82C}" type="pres">
      <dgm:prSet presAssocID="{D34544F0-516A-4488-8AD0-7F015B6EF822}" presName="boxAndChildren" presStyleCnt="0"/>
      <dgm:spPr/>
    </dgm:pt>
    <dgm:pt modelId="{83BE32D0-2705-4E6A-BD6A-B60A9B54E848}" type="pres">
      <dgm:prSet presAssocID="{D34544F0-516A-4488-8AD0-7F015B6EF822}" presName="parentTextBox" presStyleLbl="node1" presStyleIdx="0" presStyleCnt="4"/>
      <dgm:spPr/>
    </dgm:pt>
    <dgm:pt modelId="{683D577D-7D7A-4FB7-8FAE-F5A28F63EC59}" type="pres">
      <dgm:prSet presAssocID="{E883E1E7-4A81-46A1-A635-56F43980C287}" presName="sp" presStyleCnt="0"/>
      <dgm:spPr/>
    </dgm:pt>
    <dgm:pt modelId="{6BB0E0D2-57CB-4934-91DB-BE8FEB15F476}" type="pres">
      <dgm:prSet presAssocID="{B4619306-55CB-410A-A8E8-032E0F2C4571}" presName="arrowAndChildren" presStyleCnt="0"/>
      <dgm:spPr/>
    </dgm:pt>
    <dgm:pt modelId="{549D8139-3C82-4247-9D0F-6DA5356D98DC}" type="pres">
      <dgm:prSet presAssocID="{B4619306-55CB-410A-A8E8-032E0F2C4571}" presName="parentTextArrow" presStyleLbl="node1" presStyleIdx="1" presStyleCnt="4"/>
      <dgm:spPr/>
    </dgm:pt>
    <dgm:pt modelId="{1C2AFC77-88F7-4609-9664-C8D8FD419BF0}" type="pres">
      <dgm:prSet presAssocID="{A9D807C1-3577-4F66-A45B-982735BCEAF2}" presName="sp" presStyleCnt="0"/>
      <dgm:spPr/>
    </dgm:pt>
    <dgm:pt modelId="{77929ED7-DC21-433F-8EC6-58B76B61C5A8}" type="pres">
      <dgm:prSet presAssocID="{88F00234-7ABB-43F3-A7CA-18EB6DA1BCD0}" presName="arrowAndChildren" presStyleCnt="0"/>
      <dgm:spPr/>
    </dgm:pt>
    <dgm:pt modelId="{8433BC61-C828-4035-8C98-E0A3916A82ED}" type="pres">
      <dgm:prSet presAssocID="{88F00234-7ABB-43F3-A7CA-18EB6DA1BCD0}" presName="parentTextArrow" presStyleLbl="node1" presStyleIdx="2" presStyleCnt="4"/>
      <dgm:spPr/>
    </dgm:pt>
    <dgm:pt modelId="{CD622F3E-ABA4-4677-A8B3-9B0078312995}" type="pres">
      <dgm:prSet presAssocID="{E345821F-5D14-4FF6-B567-1B0E4C435C34}" presName="sp" presStyleCnt="0"/>
      <dgm:spPr/>
    </dgm:pt>
    <dgm:pt modelId="{E8E5AE19-3FFC-4380-8ED7-DEA5E65BDD3D}" type="pres">
      <dgm:prSet presAssocID="{7CB4260B-6429-4F3E-8051-E6B87F465371}" presName="arrowAndChildren" presStyleCnt="0"/>
      <dgm:spPr/>
    </dgm:pt>
    <dgm:pt modelId="{837CC04A-5E99-427C-9DF8-CF19EF362AD2}" type="pres">
      <dgm:prSet presAssocID="{7CB4260B-6429-4F3E-8051-E6B87F465371}" presName="parentTextArrow" presStyleLbl="node1" presStyleIdx="3" presStyleCnt="4" custScaleX="15551"/>
      <dgm:spPr/>
    </dgm:pt>
  </dgm:ptLst>
  <dgm:cxnLst>
    <dgm:cxn modelId="{73CD5F24-E7D9-489E-90EE-CDECA806CB13}" type="presOf" srcId="{B4619306-55CB-410A-A8E8-032E0F2C4571}" destId="{549D8139-3C82-4247-9D0F-6DA5356D98DC}" srcOrd="0" destOrd="0" presId="urn:microsoft.com/office/officeart/2005/8/layout/process4"/>
    <dgm:cxn modelId="{3BF98D68-D2EE-40E9-8892-7F66A737E885}" type="presOf" srcId="{88F00234-7ABB-43F3-A7CA-18EB6DA1BCD0}" destId="{8433BC61-C828-4035-8C98-E0A3916A82ED}" srcOrd="0" destOrd="0" presId="urn:microsoft.com/office/officeart/2005/8/layout/process4"/>
    <dgm:cxn modelId="{BAC56650-4089-4E10-9C6F-53B10954EC0A}" type="presOf" srcId="{D34544F0-516A-4488-8AD0-7F015B6EF822}" destId="{83BE32D0-2705-4E6A-BD6A-B60A9B54E848}" srcOrd="0" destOrd="0" presId="urn:microsoft.com/office/officeart/2005/8/layout/process4"/>
    <dgm:cxn modelId="{2C97CC74-C789-4B33-85DF-88CA4D8706F8}" srcId="{03496EB4-833D-48F0-A327-60917A6F00B2}" destId="{B4619306-55CB-410A-A8E8-032E0F2C4571}" srcOrd="2" destOrd="0" parTransId="{7454C89A-62BB-43C8-B7D8-B03930E89257}" sibTransId="{E883E1E7-4A81-46A1-A635-56F43980C287}"/>
    <dgm:cxn modelId="{B472C977-7D7C-4C96-A208-8FC182E97D30}" srcId="{03496EB4-833D-48F0-A327-60917A6F00B2}" destId="{88F00234-7ABB-43F3-A7CA-18EB6DA1BCD0}" srcOrd="1" destOrd="0" parTransId="{933DAC37-BF7D-4145-810D-0F98368A257B}" sibTransId="{A9D807C1-3577-4F66-A45B-982735BCEAF2}"/>
    <dgm:cxn modelId="{4875F47B-D61A-45D4-808E-4F23EF8EABDD}" srcId="{03496EB4-833D-48F0-A327-60917A6F00B2}" destId="{D34544F0-516A-4488-8AD0-7F015B6EF822}" srcOrd="3" destOrd="0" parTransId="{C6BAE644-A966-4026-BD94-B71D8B3F2113}" sibTransId="{E5AFB6DA-6281-4707-BEA3-618204704934}"/>
    <dgm:cxn modelId="{C4731388-82A9-4BA4-9EBE-D6E2F0311292}" srcId="{03496EB4-833D-48F0-A327-60917A6F00B2}" destId="{7CB4260B-6429-4F3E-8051-E6B87F465371}" srcOrd="0" destOrd="0" parTransId="{C4B6FEB3-69D9-4371-86D4-321390E026AA}" sibTransId="{E345821F-5D14-4FF6-B567-1B0E4C435C34}"/>
    <dgm:cxn modelId="{0BF6DAB1-7328-4348-93D6-193B5E5961CF}" type="presOf" srcId="{03496EB4-833D-48F0-A327-60917A6F00B2}" destId="{68BCF72A-AF59-43C8-955F-AD337EB4C38D}" srcOrd="0" destOrd="0" presId="urn:microsoft.com/office/officeart/2005/8/layout/process4"/>
    <dgm:cxn modelId="{CA35B6CC-EA2B-4FA9-BFBA-B4D4C388C3F7}" type="presOf" srcId="{7CB4260B-6429-4F3E-8051-E6B87F465371}" destId="{837CC04A-5E99-427C-9DF8-CF19EF362AD2}" srcOrd="0" destOrd="0" presId="urn:microsoft.com/office/officeart/2005/8/layout/process4"/>
    <dgm:cxn modelId="{A97F1B36-138F-4D22-8630-08952D943B93}" type="presParOf" srcId="{68BCF72A-AF59-43C8-955F-AD337EB4C38D}" destId="{287C197A-1A80-4D7B-AB18-9B6A3D88F82C}" srcOrd="0" destOrd="0" presId="urn:microsoft.com/office/officeart/2005/8/layout/process4"/>
    <dgm:cxn modelId="{755BA1C4-6B56-4C87-A6F3-FD47726B1466}" type="presParOf" srcId="{287C197A-1A80-4D7B-AB18-9B6A3D88F82C}" destId="{83BE32D0-2705-4E6A-BD6A-B60A9B54E848}" srcOrd="0" destOrd="0" presId="urn:microsoft.com/office/officeart/2005/8/layout/process4"/>
    <dgm:cxn modelId="{E916C4A8-3F60-4B0D-AF7D-643F4A8B91C4}" type="presParOf" srcId="{68BCF72A-AF59-43C8-955F-AD337EB4C38D}" destId="{683D577D-7D7A-4FB7-8FAE-F5A28F63EC59}" srcOrd="1" destOrd="0" presId="urn:microsoft.com/office/officeart/2005/8/layout/process4"/>
    <dgm:cxn modelId="{B0CD3246-CB1D-4B47-8CCA-4571C10AE28E}" type="presParOf" srcId="{68BCF72A-AF59-43C8-955F-AD337EB4C38D}" destId="{6BB0E0D2-57CB-4934-91DB-BE8FEB15F476}" srcOrd="2" destOrd="0" presId="urn:microsoft.com/office/officeart/2005/8/layout/process4"/>
    <dgm:cxn modelId="{345C43FB-ED38-450B-B1E8-24FA3506BB7B}" type="presParOf" srcId="{6BB0E0D2-57CB-4934-91DB-BE8FEB15F476}" destId="{549D8139-3C82-4247-9D0F-6DA5356D98DC}" srcOrd="0" destOrd="0" presId="urn:microsoft.com/office/officeart/2005/8/layout/process4"/>
    <dgm:cxn modelId="{C2CDC69E-6211-45A6-9E0B-B5607B8EFEF4}" type="presParOf" srcId="{68BCF72A-AF59-43C8-955F-AD337EB4C38D}" destId="{1C2AFC77-88F7-4609-9664-C8D8FD419BF0}" srcOrd="3" destOrd="0" presId="urn:microsoft.com/office/officeart/2005/8/layout/process4"/>
    <dgm:cxn modelId="{5D84B453-890A-4907-BAF8-742ED30C625F}" type="presParOf" srcId="{68BCF72A-AF59-43C8-955F-AD337EB4C38D}" destId="{77929ED7-DC21-433F-8EC6-58B76B61C5A8}" srcOrd="4" destOrd="0" presId="urn:microsoft.com/office/officeart/2005/8/layout/process4"/>
    <dgm:cxn modelId="{EAF657BC-FB26-401D-9B7F-94B1AC0A65AF}" type="presParOf" srcId="{77929ED7-DC21-433F-8EC6-58B76B61C5A8}" destId="{8433BC61-C828-4035-8C98-E0A3916A82ED}" srcOrd="0" destOrd="0" presId="urn:microsoft.com/office/officeart/2005/8/layout/process4"/>
    <dgm:cxn modelId="{9BC360E9-5DA3-4AC1-9E4C-84E196616519}" type="presParOf" srcId="{68BCF72A-AF59-43C8-955F-AD337EB4C38D}" destId="{CD622F3E-ABA4-4677-A8B3-9B0078312995}" srcOrd="5" destOrd="0" presId="urn:microsoft.com/office/officeart/2005/8/layout/process4"/>
    <dgm:cxn modelId="{04327BB9-795C-4AAF-A41F-9FEA910887A8}" type="presParOf" srcId="{68BCF72A-AF59-43C8-955F-AD337EB4C38D}" destId="{E8E5AE19-3FFC-4380-8ED7-DEA5E65BDD3D}" srcOrd="6" destOrd="0" presId="urn:microsoft.com/office/officeart/2005/8/layout/process4"/>
    <dgm:cxn modelId="{E2323FC0-7D0F-4F81-9026-A47D4E223D9E}" type="presParOf" srcId="{E8E5AE19-3FFC-4380-8ED7-DEA5E65BDD3D}" destId="{837CC04A-5E99-427C-9DF8-CF19EF362A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F60EDF-4542-4253-A7B3-01A6482AC462}" type="doc">
      <dgm:prSet loTypeId="urn:microsoft.com/office/officeart/2005/8/layout/hList6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A7E44748-6C73-45AF-8034-DE463A52A78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/>
            <a:t>12.</a:t>
          </a:r>
        </a:p>
      </dgm:t>
    </dgm:pt>
    <dgm:pt modelId="{0B238B72-3843-4C25-9565-2CF894A4A668}" type="parTrans" cxnId="{32A6E9F1-7E9B-41E3-B24C-EA05D912CFB8}">
      <dgm:prSet/>
      <dgm:spPr/>
      <dgm:t>
        <a:bodyPr/>
        <a:lstStyle/>
        <a:p>
          <a:endParaRPr lang="en-US"/>
        </a:p>
      </dgm:t>
    </dgm:pt>
    <dgm:pt modelId="{68665110-FDA4-4420-A840-4E1F561F1209}" type="sibTrans" cxnId="{32A6E9F1-7E9B-41E3-B24C-EA05D912CFB8}">
      <dgm:prSet/>
      <dgm:spPr/>
      <dgm:t>
        <a:bodyPr/>
        <a:lstStyle/>
        <a:p>
          <a:endParaRPr lang="en-US"/>
        </a:p>
      </dgm:t>
    </dgm:pt>
    <dgm:pt modelId="{EBC2E253-82BB-4E4B-A5A0-B9EB0FD5504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/>
            <a:t>Enter credit card details</a:t>
          </a:r>
        </a:p>
      </dgm:t>
    </dgm:pt>
    <dgm:pt modelId="{FBD50096-B516-4270-B85F-0B72AE6E333C}" type="parTrans" cxnId="{C2069E08-CB41-4AB0-AFBD-EDD402423541}">
      <dgm:prSet/>
      <dgm:spPr/>
      <dgm:t>
        <a:bodyPr/>
        <a:lstStyle/>
        <a:p>
          <a:endParaRPr lang="en-US"/>
        </a:p>
      </dgm:t>
    </dgm:pt>
    <dgm:pt modelId="{7AA2EFA4-59E6-4160-919F-E2BA010FFE62}" type="sibTrans" cxnId="{C2069E08-CB41-4AB0-AFBD-EDD402423541}">
      <dgm:prSet/>
      <dgm:spPr/>
      <dgm:t>
        <a:bodyPr/>
        <a:lstStyle/>
        <a:p>
          <a:endParaRPr lang="en-US"/>
        </a:p>
      </dgm:t>
    </dgm:pt>
    <dgm:pt modelId="{9BA0B0E1-AA04-4A28-B822-186E97B86EF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/>
            <a:t>Once completed, select “Pay $48.25”</a:t>
          </a:r>
        </a:p>
      </dgm:t>
    </dgm:pt>
    <dgm:pt modelId="{E9010B3D-0C26-45E5-9A31-E90D1D349633}" type="parTrans" cxnId="{86FFB6A4-CD6B-4C83-8DF2-6DCA60162606}">
      <dgm:prSet/>
      <dgm:spPr/>
      <dgm:t>
        <a:bodyPr/>
        <a:lstStyle/>
        <a:p>
          <a:endParaRPr lang="en-US"/>
        </a:p>
      </dgm:t>
    </dgm:pt>
    <dgm:pt modelId="{9CDF1B3B-7535-4B5F-BE4A-6845BD89EBE8}" type="sibTrans" cxnId="{86FFB6A4-CD6B-4C83-8DF2-6DCA60162606}">
      <dgm:prSet/>
      <dgm:spPr/>
      <dgm:t>
        <a:bodyPr/>
        <a:lstStyle/>
        <a:p>
          <a:endParaRPr lang="en-US"/>
        </a:p>
      </dgm:t>
    </dgm:pt>
    <dgm:pt modelId="{97C88799-BFB3-4B21-AA5B-3C7359ED65FD}">
      <dgm:prSet custT="1"/>
      <dgm:spPr/>
      <dgm:t>
        <a:bodyPr/>
        <a:lstStyle/>
        <a:p>
          <a:r>
            <a:rPr lang="en-US" sz="1800" dirty="0"/>
            <a:t>Print receipt for records</a:t>
          </a:r>
        </a:p>
      </dgm:t>
    </dgm:pt>
    <dgm:pt modelId="{C8F05F43-6A0A-477E-9087-602FE60A4461}" type="parTrans" cxnId="{CF3CE083-A8BC-4D8A-B06E-D899737F507B}">
      <dgm:prSet/>
      <dgm:spPr/>
      <dgm:t>
        <a:bodyPr/>
        <a:lstStyle/>
        <a:p>
          <a:endParaRPr lang="en-US"/>
        </a:p>
      </dgm:t>
    </dgm:pt>
    <dgm:pt modelId="{715C3C80-E8E1-4287-96F6-596225003852}" type="sibTrans" cxnId="{CF3CE083-A8BC-4D8A-B06E-D899737F507B}">
      <dgm:prSet/>
      <dgm:spPr/>
      <dgm:t>
        <a:bodyPr/>
        <a:lstStyle/>
        <a:p>
          <a:endParaRPr lang="en-US"/>
        </a:p>
      </dgm:t>
    </dgm:pt>
    <dgm:pt modelId="{504E0B61-8299-44EE-AA18-199E6B63D3BD}" type="pres">
      <dgm:prSet presAssocID="{F4F60EDF-4542-4253-A7B3-01A6482AC462}" presName="Name0" presStyleCnt="0">
        <dgm:presLayoutVars>
          <dgm:dir/>
          <dgm:resizeHandles val="exact"/>
        </dgm:presLayoutVars>
      </dgm:prSet>
      <dgm:spPr/>
    </dgm:pt>
    <dgm:pt modelId="{3B9F2420-1B78-4DA8-9D62-1ACA75950EEF}" type="pres">
      <dgm:prSet presAssocID="{A7E44748-6C73-45AF-8034-DE463A52A78E}" presName="node" presStyleLbl="node1" presStyleIdx="0" presStyleCnt="4" custScaleY="54051">
        <dgm:presLayoutVars>
          <dgm:bulletEnabled val="1"/>
        </dgm:presLayoutVars>
      </dgm:prSet>
      <dgm:spPr/>
    </dgm:pt>
    <dgm:pt modelId="{2EB227DC-B1A9-444E-9633-C083D047EC8E}" type="pres">
      <dgm:prSet presAssocID="{68665110-FDA4-4420-A840-4E1F561F1209}" presName="sibTrans" presStyleCnt="0"/>
      <dgm:spPr/>
    </dgm:pt>
    <dgm:pt modelId="{B5A2101E-8D5B-4DE3-B9A3-4B3043B26B6E}" type="pres">
      <dgm:prSet presAssocID="{EBC2E253-82BB-4E4B-A5A0-B9EB0FD5504D}" presName="node" presStyleLbl="node1" presStyleIdx="1" presStyleCnt="4">
        <dgm:presLayoutVars>
          <dgm:bulletEnabled val="1"/>
        </dgm:presLayoutVars>
      </dgm:prSet>
      <dgm:spPr/>
    </dgm:pt>
    <dgm:pt modelId="{AC8B8377-2F69-4BB1-BD52-8436EBA2734E}" type="pres">
      <dgm:prSet presAssocID="{7AA2EFA4-59E6-4160-919F-E2BA010FFE62}" presName="sibTrans" presStyleCnt="0"/>
      <dgm:spPr/>
    </dgm:pt>
    <dgm:pt modelId="{807B96BA-FBF0-4C08-BF37-8D758507149E}" type="pres">
      <dgm:prSet presAssocID="{9BA0B0E1-AA04-4A28-B822-186E97B86EF8}" presName="node" presStyleLbl="node1" presStyleIdx="2" presStyleCnt="4" custLinFactNeighborX="-5819" custLinFactNeighborY="-1350">
        <dgm:presLayoutVars>
          <dgm:bulletEnabled val="1"/>
        </dgm:presLayoutVars>
      </dgm:prSet>
      <dgm:spPr/>
    </dgm:pt>
    <dgm:pt modelId="{CEF90912-70A3-41E5-B6E7-EBA2243C5AD5}" type="pres">
      <dgm:prSet presAssocID="{9CDF1B3B-7535-4B5F-BE4A-6845BD89EBE8}" presName="sibTrans" presStyleCnt="0"/>
      <dgm:spPr/>
    </dgm:pt>
    <dgm:pt modelId="{8F851F71-24D4-4B63-ADE4-226E5E00531E}" type="pres">
      <dgm:prSet presAssocID="{97C88799-BFB3-4B21-AA5B-3C7359ED65FD}" presName="node" presStyleLbl="node1" presStyleIdx="3" presStyleCnt="4" custLinFactNeighborX="-20846" custLinFactNeighborY="386">
        <dgm:presLayoutVars>
          <dgm:bulletEnabled val="1"/>
        </dgm:presLayoutVars>
      </dgm:prSet>
      <dgm:spPr/>
    </dgm:pt>
  </dgm:ptLst>
  <dgm:cxnLst>
    <dgm:cxn modelId="{892CE903-9B47-474E-A60C-9EFE72F4688E}" type="presOf" srcId="{A7E44748-6C73-45AF-8034-DE463A52A78E}" destId="{3B9F2420-1B78-4DA8-9D62-1ACA75950EEF}" srcOrd="0" destOrd="0" presId="urn:microsoft.com/office/officeart/2005/8/layout/hList6"/>
    <dgm:cxn modelId="{C2069E08-CB41-4AB0-AFBD-EDD402423541}" srcId="{F4F60EDF-4542-4253-A7B3-01A6482AC462}" destId="{EBC2E253-82BB-4E4B-A5A0-B9EB0FD5504D}" srcOrd="1" destOrd="0" parTransId="{FBD50096-B516-4270-B85F-0B72AE6E333C}" sibTransId="{7AA2EFA4-59E6-4160-919F-E2BA010FFE62}"/>
    <dgm:cxn modelId="{30459E19-1E2A-4340-B6F5-46DCEE8F444D}" type="presOf" srcId="{EBC2E253-82BB-4E4B-A5A0-B9EB0FD5504D}" destId="{B5A2101E-8D5B-4DE3-B9A3-4B3043B26B6E}" srcOrd="0" destOrd="0" presId="urn:microsoft.com/office/officeart/2005/8/layout/hList6"/>
    <dgm:cxn modelId="{11D91142-0555-4415-BF61-A9BF1A0FB6DD}" type="presOf" srcId="{97C88799-BFB3-4B21-AA5B-3C7359ED65FD}" destId="{8F851F71-24D4-4B63-ADE4-226E5E00531E}" srcOrd="0" destOrd="0" presId="urn:microsoft.com/office/officeart/2005/8/layout/hList6"/>
    <dgm:cxn modelId="{D2558548-5DB1-41BB-A30B-FDE15FEF2EA8}" type="presOf" srcId="{9BA0B0E1-AA04-4A28-B822-186E97B86EF8}" destId="{807B96BA-FBF0-4C08-BF37-8D758507149E}" srcOrd="0" destOrd="0" presId="urn:microsoft.com/office/officeart/2005/8/layout/hList6"/>
    <dgm:cxn modelId="{3D7DCB6E-2666-4087-A449-E21477655446}" type="presOf" srcId="{F4F60EDF-4542-4253-A7B3-01A6482AC462}" destId="{504E0B61-8299-44EE-AA18-199E6B63D3BD}" srcOrd="0" destOrd="0" presId="urn:microsoft.com/office/officeart/2005/8/layout/hList6"/>
    <dgm:cxn modelId="{CF3CE083-A8BC-4D8A-B06E-D899737F507B}" srcId="{F4F60EDF-4542-4253-A7B3-01A6482AC462}" destId="{97C88799-BFB3-4B21-AA5B-3C7359ED65FD}" srcOrd="3" destOrd="0" parTransId="{C8F05F43-6A0A-477E-9087-602FE60A4461}" sibTransId="{715C3C80-E8E1-4287-96F6-596225003852}"/>
    <dgm:cxn modelId="{86FFB6A4-CD6B-4C83-8DF2-6DCA60162606}" srcId="{F4F60EDF-4542-4253-A7B3-01A6482AC462}" destId="{9BA0B0E1-AA04-4A28-B822-186E97B86EF8}" srcOrd="2" destOrd="0" parTransId="{E9010B3D-0C26-45E5-9A31-E90D1D349633}" sibTransId="{9CDF1B3B-7535-4B5F-BE4A-6845BD89EBE8}"/>
    <dgm:cxn modelId="{32A6E9F1-7E9B-41E3-B24C-EA05D912CFB8}" srcId="{F4F60EDF-4542-4253-A7B3-01A6482AC462}" destId="{A7E44748-6C73-45AF-8034-DE463A52A78E}" srcOrd="0" destOrd="0" parTransId="{0B238B72-3843-4C25-9565-2CF894A4A668}" sibTransId="{68665110-FDA4-4420-A840-4E1F561F1209}"/>
    <dgm:cxn modelId="{FE3DFC81-5EF6-475B-AD0A-2BACA3A9D6A5}" type="presParOf" srcId="{504E0B61-8299-44EE-AA18-199E6B63D3BD}" destId="{3B9F2420-1B78-4DA8-9D62-1ACA75950EEF}" srcOrd="0" destOrd="0" presId="urn:microsoft.com/office/officeart/2005/8/layout/hList6"/>
    <dgm:cxn modelId="{B181C046-432F-4F0A-ACBD-C152CD899377}" type="presParOf" srcId="{504E0B61-8299-44EE-AA18-199E6B63D3BD}" destId="{2EB227DC-B1A9-444E-9633-C083D047EC8E}" srcOrd="1" destOrd="0" presId="urn:microsoft.com/office/officeart/2005/8/layout/hList6"/>
    <dgm:cxn modelId="{8D1CF1F6-A25B-41D4-8665-7E1E179688B9}" type="presParOf" srcId="{504E0B61-8299-44EE-AA18-199E6B63D3BD}" destId="{B5A2101E-8D5B-4DE3-B9A3-4B3043B26B6E}" srcOrd="2" destOrd="0" presId="urn:microsoft.com/office/officeart/2005/8/layout/hList6"/>
    <dgm:cxn modelId="{22605B61-6AAC-42E2-B503-279ADAE9F837}" type="presParOf" srcId="{504E0B61-8299-44EE-AA18-199E6B63D3BD}" destId="{AC8B8377-2F69-4BB1-BD52-8436EBA2734E}" srcOrd="3" destOrd="0" presId="urn:microsoft.com/office/officeart/2005/8/layout/hList6"/>
    <dgm:cxn modelId="{BA2674C3-DD29-4C76-AA26-58397CD5F31D}" type="presParOf" srcId="{504E0B61-8299-44EE-AA18-199E6B63D3BD}" destId="{807B96BA-FBF0-4C08-BF37-8D758507149E}" srcOrd="4" destOrd="0" presId="urn:microsoft.com/office/officeart/2005/8/layout/hList6"/>
    <dgm:cxn modelId="{9D331278-2176-457E-9333-44F46EB2DABC}" type="presParOf" srcId="{504E0B61-8299-44EE-AA18-199E6B63D3BD}" destId="{CEF90912-70A3-41E5-B6E7-EBA2243C5AD5}" srcOrd="5" destOrd="0" presId="urn:microsoft.com/office/officeart/2005/8/layout/hList6"/>
    <dgm:cxn modelId="{91EDD47B-F5EF-4D78-A054-79D2028B8580}" type="presParOf" srcId="{504E0B61-8299-44EE-AA18-199E6B63D3BD}" destId="{8F851F71-24D4-4B63-ADE4-226E5E00531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AEFAB-3550-4C9F-AF24-7EA807ED83F0}" type="doc">
      <dgm:prSet loTypeId="urn:microsoft.com/office/officeart/2011/layout/CircleProcess" loCatId="process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30612AAA-C90B-406A-9C42-169E81FDE14D}">
      <dgm:prSet custT="1"/>
      <dgm:spPr/>
      <dgm:t>
        <a:bodyPr/>
        <a:lstStyle/>
        <a:p>
          <a:r>
            <a:rPr lang="en-US" sz="1800" dirty="0">
              <a:solidFill>
                <a:schemeClr val="bg1">
                  <a:lumMod val="50000"/>
                </a:schemeClr>
              </a:solidFill>
            </a:rPr>
            <a:t>Licenses expire 3 years after being issued, provided that the licensee annually renew.</a:t>
          </a:r>
        </a:p>
      </dgm:t>
    </dgm:pt>
    <dgm:pt modelId="{7A02D64A-CA5D-4365-AC38-30786BC9F9AA}" type="parTrans" cxnId="{7CE395E7-EADB-4925-8629-7271CC4BC0CB}">
      <dgm:prSet/>
      <dgm:spPr/>
      <dgm:t>
        <a:bodyPr/>
        <a:lstStyle/>
        <a:p>
          <a:endParaRPr lang="en-US"/>
        </a:p>
      </dgm:t>
    </dgm:pt>
    <dgm:pt modelId="{B31A976C-2053-48EA-92B7-F44DA7757488}" type="sibTrans" cxnId="{7CE395E7-EADB-4925-8629-7271CC4BC0CB}">
      <dgm:prSet/>
      <dgm:spPr/>
      <dgm:t>
        <a:bodyPr/>
        <a:lstStyle/>
        <a:p>
          <a:endParaRPr lang="en-US"/>
        </a:p>
      </dgm:t>
    </dgm:pt>
    <dgm:pt modelId="{D8984A3A-457A-409B-B26A-E42FB741C5DF}">
      <dgm:prSet custT="1"/>
      <dgm:spPr/>
      <dgm:t>
        <a:bodyPr/>
        <a:lstStyle/>
        <a:p>
          <a:r>
            <a:rPr lang="en-US" sz="1800" dirty="0">
              <a:solidFill>
                <a:schemeClr val="bg1">
                  <a:lumMod val="50000"/>
                </a:schemeClr>
              </a:solidFill>
            </a:rPr>
            <a:t>The licensee shall immediately notify the commission in the event they are subject to arrest or conviction of any criminal offense.</a:t>
          </a:r>
        </a:p>
      </dgm:t>
    </dgm:pt>
    <dgm:pt modelId="{26194C0D-F0FA-4E82-BFFC-3F5EB2C356C4}" type="parTrans" cxnId="{8F0A0701-1A2A-4CB7-88B5-63B70135BA54}">
      <dgm:prSet/>
      <dgm:spPr/>
      <dgm:t>
        <a:bodyPr/>
        <a:lstStyle/>
        <a:p>
          <a:endParaRPr lang="en-US"/>
        </a:p>
      </dgm:t>
    </dgm:pt>
    <dgm:pt modelId="{23C95E01-2A13-4C9F-B597-69260FD4E41C}" type="sibTrans" cxnId="{8F0A0701-1A2A-4CB7-88B5-63B70135BA54}">
      <dgm:prSet/>
      <dgm:spPr/>
      <dgm:t>
        <a:bodyPr/>
        <a:lstStyle/>
        <a:p>
          <a:endParaRPr lang="en-US"/>
        </a:p>
      </dgm:t>
    </dgm:pt>
    <dgm:pt modelId="{16BCE670-8C16-480F-A085-35125FCF9DBB}">
      <dgm:prSet custT="1"/>
      <dgm:spPr/>
      <dgm:t>
        <a:bodyPr/>
        <a:lstStyle/>
        <a:p>
          <a:r>
            <a:rPr lang="en-US" sz="1800" dirty="0">
              <a:solidFill>
                <a:schemeClr val="bg1">
                  <a:lumMod val="50000"/>
                </a:schemeClr>
              </a:solidFill>
            </a:rPr>
            <a:t>PGO/SGO licenses expire on the last day of the applicant’s birth month.</a:t>
          </a:r>
        </a:p>
      </dgm:t>
    </dgm:pt>
    <dgm:pt modelId="{51E3478A-8C9C-4193-BCF1-4415C34F0EB1}" type="parTrans" cxnId="{ACB40368-2D74-4DB1-9487-CD215C4318A2}">
      <dgm:prSet/>
      <dgm:spPr/>
      <dgm:t>
        <a:bodyPr/>
        <a:lstStyle/>
        <a:p>
          <a:endParaRPr lang="en-US"/>
        </a:p>
      </dgm:t>
    </dgm:pt>
    <dgm:pt modelId="{E0D82635-E9CE-48AB-AB54-E2C85B0B4A11}" type="sibTrans" cxnId="{ACB40368-2D74-4DB1-9487-CD215C4318A2}">
      <dgm:prSet/>
      <dgm:spPr/>
      <dgm:t>
        <a:bodyPr/>
        <a:lstStyle/>
        <a:p>
          <a:endParaRPr lang="en-US"/>
        </a:p>
      </dgm:t>
    </dgm:pt>
    <dgm:pt modelId="{3EF8389C-B7DD-4E34-8978-84D653C4ECB7}" type="pres">
      <dgm:prSet presAssocID="{A2EAEFAB-3550-4C9F-AF24-7EA807ED83F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77339F9-2FC2-41C4-B4C3-EF97D2837900}" type="pres">
      <dgm:prSet presAssocID="{16BCE670-8C16-480F-A085-35125FCF9DBB}" presName="Accent3" presStyleCnt="0"/>
      <dgm:spPr/>
    </dgm:pt>
    <dgm:pt modelId="{6186BA6F-CB1D-4AA7-B79A-2C81CBEEF429}" type="pres">
      <dgm:prSet presAssocID="{16BCE670-8C16-480F-A085-35125FCF9DBB}" presName="Accent" presStyleLbl="node1" presStyleIdx="0" presStyleCnt="3"/>
      <dgm:spPr/>
    </dgm:pt>
    <dgm:pt modelId="{72040470-B4BD-4EF4-9958-A1DC8332CC35}" type="pres">
      <dgm:prSet presAssocID="{16BCE670-8C16-480F-A085-35125FCF9DBB}" presName="ParentBackground3" presStyleCnt="0"/>
      <dgm:spPr/>
    </dgm:pt>
    <dgm:pt modelId="{A29033FF-9C0B-4D5F-985A-71F736F1C968}" type="pres">
      <dgm:prSet presAssocID="{16BCE670-8C16-480F-A085-35125FCF9DBB}" presName="ParentBackground" presStyleLbl="fgAcc1" presStyleIdx="0" presStyleCnt="3"/>
      <dgm:spPr/>
    </dgm:pt>
    <dgm:pt modelId="{33733725-23AA-4C59-BF26-CD2949F3A415}" type="pres">
      <dgm:prSet presAssocID="{16BCE670-8C16-480F-A085-35125FCF9DB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3723317-03D8-431D-B555-24758A15DFEA}" type="pres">
      <dgm:prSet presAssocID="{D8984A3A-457A-409B-B26A-E42FB741C5DF}" presName="Accent2" presStyleCnt="0"/>
      <dgm:spPr/>
    </dgm:pt>
    <dgm:pt modelId="{55F81177-AA50-4352-96DB-703E8984FCD5}" type="pres">
      <dgm:prSet presAssocID="{D8984A3A-457A-409B-B26A-E42FB741C5DF}" presName="Accent" presStyleLbl="node1" presStyleIdx="1" presStyleCnt="3"/>
      <dgm:spPr/>
    </dgm:pt>
    <dgm:pt modelId="{86706177-1462-4F06-9D36-4EDE00CFF563}" type="pres">
      <dgm:prSet presAssocID="{D8984A3A-457A-409B-B26A-E42FB741C5DF}" presName="ParentBackground2" presStyleCnt="0"/>
      <dgm:spPr/>
    </dgm:pt>
    <dgm:pt modelId="{C1B2D0A2-6AD9-4FCA-97E1-D4EDCBD3219C}" type="pres">
      <dgm:prSet presAssocID="{D8984A3A-457A-409B-B26A-E42FB741C5DF}" presName="ParentBackground" presStyleLbl="fgAcc1" presStyleIdx="1" presStyleCnt="3"/>
      <dgm:spPr/>
    </dgm:pt>
    <dgm:pt modelId="{7D83966A-E3B4-481B-9554-71E0AD71DD93}" type="pres">
      <dgm:prSet presAssocID="{D8984A3A-457A-409B-B26A-E42FB741C5D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08A4CE6-397E-4D4D-8115-DC9CE6C7E565}" type="pres">
      <dgm:prSet presAssocID="{30612AAA-C90B-406A-9C42-169E81FDE14D}" presName="Accent1" presStyleCnt="0"/>
      <dgm:spPr/>
    </dgm:pt>
    <dgm:pt modelId="{71B8DC00-7A17-4212-BF7B-AEDBD3180503}" type="pres">
      <dgm:prSet presAssocID="{30612AAA-C90B-406A-9C42-169E81FDE14D}" presName="Accent" presStyleLbl="node1" presStyleIdx="2" presStyleCnt="3"/>
      <dgm:spPr/>
    </dgm:pt>
    <dgm:pt modelId="{5B660E44-DA33-4612-84CD-AF09BD4851DB}" type="pres">
      <dgm:prSet presAssocID="{30612AAA-C90B-406A-9C42-169E81FDE14D}" presName="ParentBackground1" presStyleCnt="0"/>
      <dgm:spPr/>
    </dgm:pt>
    <dgm:pt modelId="{840EC52B-2CC0-4481-9C0C-3C3CB8C18F9A}" type="pres">
      <dgm:prSet presAssocID="{30612AAA-C90B-406A-9C42-169E81FDE14D}" presName="ParentBackground" presStyleLbl="fgAcc1" presStyleIdx="2" presStyleCnt="3"/>
      <dgm:spPr/>
    </dgm:pt>
    <dgm:pt modelId="{374143F8-7FF2-498A-B115-85C81E1D11F3}" type="pres">
      <dgm:prSet presAssocID="{30612AAA-C90B-406A-9C42-169E81FDE14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F0A0701-1A2A-4CB7-88B5-63B70135BA54}" srcId="{A2EAEFAB-3550-4C9F-AF24-7EA807ED83F0}" destId="{D8984A3A-457A-409B-B26A-E42FB741C5DF}" srcOrd="1" destOrd="0" parTransId="{26194C0D-F0FA-4E82-BFFC-3F5EB2C356C4}" sibTransId="{23C95E01-2A13-4C9F-B597-69260FD4E41C}"/>
    <dgm:cxn modelId="{B5455832-CB5C-4EEF-8145-648ADEDA72E6}" type="presOf" srcId="{30612AAA-C90B-406A-9C42-169E81FDE14D}" destId="{374143F8-7FF2-498A-B115-85C81E1D11F3}" srcOrd="1" destOrd="0" presId="urn:microsoft.com/office/officeart/2011/layout/CircleProcess"/>
    <dgm:cxn modelId="{ACB40368-2D74-4DB1-9487-CD215C4318A2}" srcId="{A2EAEFAB-3550-4C9F-AF24-7EA807ED83F0}" destId="{16BCE670-8C16-480F-A085-35125FCF9DBB}" srcOrd="2" destOrd="0" parTransId="{51E3478A-8C9C-4193-BCF1-4415C34F0EB1}" sibTransId="{E0D82635-E9CE-48AB-AB54-E2C85B0B4A11}"/>
    <dgm:cxn modelId="{37208248-960A-4550-B608-14C7591DC325}" type="presOf" srcId="{A2EAEFAB-3550-4C9F-AF24-7EA807ED83F0}" destId="{3EF8389C-B7DD-4E34-8978-84D653C4ECB7}" srcOrd="0" destOrd="0" presId="urn:microsoft.com/office/officeart/2011/layout/CircleProcess"/>
    <dgm:cxn modelId="{F6AEBB59-F171-487C-B503-198FCD61D3C1}" type="presOf" srcId="{30612AAA-C90B-406A-9C42-169E81FDE14D}" destId="{840EC52B-2CC0-4481-9C0C-3C3CB8C18F9A}" srcOrd="0" destOrd="0" presId="urn:microsoft.com/office/officeart/2011/layout/CircleProcess"/>
    <dgm:cxn modelId="{DC946583-6036-44CD-A939-A54827ADD60F}" type="presOf" srcId="{16BCE670-8C16-480F-A085-35125FCF9DBB}" destId="{A29033FF-9C0B-4D5F-985A-71F736F1C968}" srcOrd="0" destOrd="0" presId="urn:microsoft.com/office/officeart/2011/layout/CircleProcess"/>
    <dgm:cxn modelId="{87FF1498-0C73-40E1-9535-20D0224E0DEA}" type="presOf" srcId="{D8984A3A-457A-409B-B26A-E42FB741C5DF}" destId="{7D83966A-E3B4-481B-9554-71E0AD71DD93}" srcOrd="1" destOrd="0" presId="urn:microsoft.com/office/officeart/2011/layout/CircleProcess"/>
    <dgm:cxn modelId="{CD32ACD9-AFD2-430B-8942-901507539D6C}" type="presOf" srcId="{D8984A3A-457A-409B-B26A-E42FB741C5DF}" destId="{C1B2D0A2-6AD9-4FCA-97E1-D4EDCBD3219C}" srcOrd="0" destOrd="0" presId="urn:microsoft.com/office/officeart/2011/layout/CircleProcess"/>
    <dgm:cxn modelId="{BFAE0DE0-30DE-4495-9162-960A575431DA}" type="presOf" srcId="{16BCE670-8C16-480F-A085-35125FCF9DBB}" destId="{33733725-23AA-4C59-BF26-CD2949F3A415}" srcOrd="1" destOrd="0" presId="urn:microsoft.com/office/officeart/2011/layout/CircleProcess"/>
    <dgm:cxn modelId="{7CE395E7-EADB-4925-8629-7271CC4BC0CB}" srcId="{A2EAEFAB-3550-4C9F-AF24-7EA807ED83F0}" destId="{30612AAA-C90B-406A-9C42-169E81FDE14D}" srcOrd="0" destOrd="0" parTransId="{7A02D64A-CA5D-4365-AC38-30786BC9F9AA}" sibTransId="{B31A976C-2053-48EA-92B7-F44DA7757488}"/>
    <dgm:cxn modelId="{28438BC7-F1FF-4E2C-8C51-AFFF721E7114}" type="presParOf" srcId="{3EF8389C-B7DD-4E34-8978-84D653C4ECB7}" destId="{277339F9-2FC2-41C4-B4C3-EF97D2837900}" srcOrd="0" destOrd="0" presId="urn:microsoft.com/office/officeart/2011/layout/CircleProcess"/>
    <dgm:cxn modelId="{F41E503C-3454-4F99-B2BA-3EB8D6272105}" type="presParOf" srcId="{277339F9-2FC2-41C4-B4C3-EF97D2837900}" destId="{6186BA6F-CB1D-4AA7-B79A-2C81CBEEF429}" srcOrd="0" destOrd="0" presId="urn:microsoft.com/office/officeart/2011/layout/CircleProcess"/>
    <dgm:cxn modelId="{1E120BBD-B655-4BAB-9CEE-FFA0370B8A1B}" type="presParOf" srcId="{3EF8389C-B7DD-4E34-8978-84D653C4ECB7}" destId="{72040470-B4BD-4EF4-9958-A1DC8332CC35}" srcOrd="1" destOrd="0" presId="urn:microsoft.com/office/officeart/2011/layout/CircleProcess"/>
    <dgm:cxn modelId="{A2BB4BAC-8B5D-4FD9-A3F9-53629E258543}" type="presParOf" srcId="{72040470-B4BD-4EF4-9958-A1DC8332CC35}" destId="{A29033FF-9C0B-4D5F-985A-71F736F1C968}" srcOrd="0" destOrd="0" presId="urn:microsoft.com/office/officeart/2011/layout/CircleProcess"/>
    <dgm:cxn modelId="{96E46507-0B39-4253-94EE-A61A986429F8}" type="presParOf" srcId="{3EF8389C-B7DD-4E34-8978-84D653C4ECB7}" destId="{33733725-23AA-4C59-BF26-CD2949F3A415}" srcOrd="2" destOrd="0" presId="urn:microsoft.com/office/officeart/2011/layout/CircleProcess"/>
    <dgm:cxn modelId="{19EF803F-9165-4433-B522-E79C2B87BFAC}" type="presParOf" srcId="{3EF8389C-B7DD-4E34-8978-84D653C4ECB7}" destId="{43723317-03D8-431D-B555-24758A15DFEA}" srcOrd="3" destOrd="0" presId="urn:microsoft.com/office/officeart/2011/layout/CircleProcess"/>
    <dgm:cxn modelId="{1D71DBE2-2796-4BE5-9569-AD5EFC096444}" type="presParOf" srcId="{43723317-03D8-431D-B555-24758A15DFEA}" destId="{55F81177-AA50-4352-96DB-703E8984FCD5}" srcOrd="0" destOrd="0" presId="urn:microsoft.com/office/officeart/2011/layout/CircleProcess"/>
    <dgm:cxn modelId="{3C15CF2D-AC25-4695-B6CB-472769C36763}" type="presParOf" srcId="{3EF8389C-B7DD-4E34-8978-84D653C4ECB7}" destId="{86706177-1462-4F06-9D36-4EDE00CFF563}" srcOrd="4" destOrd="0" presId="urn:microsoft.com/office/officeart/2011/layout/CircleProcess"/>
    <dgm:cxn modelId="{7F0BECF0-48F2-4346-8974-AC3384F93A32}" type="presParOf" srcId="{86706177-1462-4F06-9D36-4EDE00CFF563}" destId="{C1B2D0A2-6AD9-4FCA-97E1-D4EDCBD3219C}" srcOrd="0" destOrd="0" presId="urn:microsoft.com/office/officeart/2011/layout/CircleProcess"/>
    <dgm:cxn modelId="{BA912A1D-644F-46CA-B2C1-D8BC69D50591}" type="presParOf" srcId="{3EF8389C-B7DD-4E34-8978-84D653C4ECB7}" destId="{7D83966A-E3B4-481B-9554-71E0AD71DD93}" srcOrd="5" destOrd="0" presId="urn:microsoft.com/office/officeart/2011/layout/CircleProcess"/>
    <dgm:cxn modelId="{ADB4910E-AA2F-4DFD-A401-A13A825559C6}" type="presParOf" srcId="{3EF8389C-B7DD-4E34-8978-84D653C4ECB7}" destId="{108A4CE6-397E-4D4D-8115-DC9CE6C7E565}" srcOrd="6" destOrd="0" presId="urn:microsoft.com/office/officeart/2011/layout/CircleProcess"/>
    <dgm:cxn modelId="{1F708DC0-503D-4CF4-BEF2-B22DE0F071D2}" type="presParOf" srcId="{108A4CE6-397E-4D4D-8115-DC9CE6C7E565}" destId="{71B8DC00-7A17-4212-BF7B-AEDBD3180503}" srcOrd="0" destOrd="0" presId="urn:microsoft.com/office/officeart/2011/layout/CircleProcess"/>
    <dgm:cxn modelId="{681D6826-D7BF-4D99-8F6E-E8FCCEB1F559}" type="presParOf" srcId="{3EF8389C-B7DD-4E34-8978-84D653C4ECB7}" destId="{5B660E44-DA33-4612-84CD-AF09BD4851DB}" srcOrd="7" destOrd="0" presId="urn:microsoft.com/office/officeart/2011/layout/CircleProcess"/>
    <dgm:cxn modelId="{83AFC8A8-67D9-4471-8D97-249E7668A575}" type="presParOf" srcId="{5B660E44-DA33-4612-84CD-AF09BD4851DB}" destId="{840EC52B-2CC0-4481-9C0C-3C3CB8C18F9A}" srcOrd="0" destOrd="0" presId="urn:microsoft.com/office/officeart/2011/layout/CircleProcess"/>
    <dgm:cxn modelId="{D5CECAE8-708C-4761-812A-9242E8D537BB}" type="presParOf" srcId="{3EF8389C-B7DD-4E34-8978-84D653C4ECB7}" destId="{374143F8-7FF2-498A-B115-85C81E1D11F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46305-F61B-4DAC-979E-0BDE7798A887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1011F-A676-4944-A7DC-D96175234FD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/>
            <a:t>License Type  Section 1</a:t>
          </a:r>
        </a:p>
      </dgm:t>
    </dgm:pt>
    <dgm:pt modelId="{D41AABFE-248C-4BE6-BFC4-15A8BC39AC49}" type="parTrans" cxnId="{AF235483-59BC-4745-8B62-13FBB4F5A2D5}">
      <dgm:prSet/>
      <dgm:spPr/>
      <dgm:t>
        <a:bodyPr/>
        <a:lstStyle/>
        <a:p>
          <a:endParaRPr lang="en-US"/>
        </a:p>
      </dgm:t>
    </dgm:pt>
    <dgm:pt modelId="{1F633DAA-F91B-4B8A-9F97-0AE3180039A2}" type="sibTrans" cxnId="{AF235483-59BC-4745-8B62-13FBB4F5A2D5}">
      <dgm:prSet/>
      <dgm:spPr/>
      <dgm:t>
        <a:bodyPr/>
        <a:lstStyle/>
        <a:p>
          <a:endParaRPr lang="en-US"/>
        </a:p>
      </dgm:t>
    </dgm:pt>
    <dgm:pt modelId="{01EC9763-019E-4C95-8D10-F0722A69A1B5}">
      <dgm:prSet custT="1"/>
      <dgm:spPr/>
      <dgm:t>
        <a:bodyPr/>
        <a:lstStyle/>
        <a:p>
          <a:r>
            <a:rPr lang="en-US" sz="1800" dirty="0">
              <a:solidFill>
                <a:srgbClr val="516482"/>
              </a:solidFill>
            </a:rPr>
            <a:t>Choose the appropriate license type.</a:t>
          </a:r>
        </a:p>
      </dgm:t>
    </dgm:pt>
    <dgm:pt modelId="{551E89E2-7161-46C5-BA53-E2817AA40521}" type="parTrans" cxnId="{8B1A34A2-B855-4213-A526-5B2225CDE234}">
      <dgm:prSet/>
      <dgm:spPr/>
      <dgm:t>
        <a:bodyPr/>
        <a:lstStyle/>
        <a:p>
          <a:endParaRPr lang="en-US"/>
        </a:p>
      </dgm:t>
    </dgm:pt>
    <dgm:pt modelId="{6D1E33D1-E349-403F-9417-2DF951D67286}" type="sibTrans" cxnId="{8B1A34A2-B855-4213-A526-5B2225CDE234}">
      <dgm:prSet/>
      <dgm:spPr/>
      <dgm:t>
        <a:bodyPr/>
        <a:lstStyle/>
        <a:p>
          <a:endParaRPr lang="en-US"/>
        </a:p>
      </dgm:t>
    </dgm:pt>
    <dgm:pt modelId="{1A889805-4328-4223-B244-3702A42639B3}" type="pres">
      <dgm:prSet presAssocID="{73A46305-F61B-4DAC-979E-0BDE7798A887}" presName="Name0" presStyleCnt="0">
        <dgm:presLayoutVars>
          <dgm:dir/>
          <dgm:animLvl val="lvl"/>
          <dgm:resizeHandles val="exact"/>
        </dgm:presLayoutVars>
      </dgm:prSet>
      <dgm:spPr/>
    </dgm:pt>
    <dgm:pt modelId="{1DEF420B-E05B-46FE-BDBC-B6AFA8EA88C3}" type="pres">
      <dgm:prSet presAssocID="{1501011F-A676-4944-A7DC-D96175234FDD}" presName="linNode" presStyleCnt="0"/>
      <dgm:spPr/>
    </dgm:pt>
    <dgm:pt modelId="{1FD578A1-A7AD-4BEC-9F24-65A0D962A5C8}" type="pres">
      <dgm:prSet presAssocID="{1501011F-A676-4944-A7DC-D96175234FDD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0542E9B-259C-4F5D-9808-FE698A7970B9}" type="pres">
      <dgm:prSet presAssocID="{1501011F-A676-4944-A7DC-D96175234FDD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F235483-59BC-4745-8B62-13FBB4F5A2D5}" srcId="{73A46305-F61B-4DAC-979E-0BDE7798A887}" destId="{1501011F-A676-4944-A7DC-D96175234FDD}" srcOrd="0" destOrd="0" parTransId="{D41AABFE-248C-4BE6-BFC4-15A8BC39AC49}" sibTransId="{1F633DAA-F91B-4B8A-9F97-0AE3180039A2}"/>
    <dgm:cxn modelId="{39735F8B-42E9-452B-A5BA-142CCB559A0E}" type="presOf" srcId="{1501011F-A676-4944-A7DC-D96175234FDD}" destId="{1FD578A1-A7AD-4BEC-9F24-65A0D962A5C8}" srcOrd="0" destOrd="0" presId="urn:microsoft.com/office/officeart/2005/8/layout/vList5"/>
    <dgm:cxn modelId="{8B1A34A2-B855-4213-A526-5B2225CDE234}" srcId="{1501011F-A676-4944-A7DC-D96175234FDD}" destId="{01EC9763-019E-4C95-8D10-F0722A69A1B5}" srcOrd="0" destOrd="0" parTransId="{551E89E2-7161-46C5-BA53-E2817AA40521}" sibTransId="{6D1E33D1-E349-403F-9417-2DF951D67286}"/>
    <dgm:cxn modelId="{631E25B8-4D2D-4EF0-BDD5-93971E6FB24D}" type="presOf" srcId="{73A46305-F61B-4DAC-979E-0BDE7798A887}" destId="{1A889805-4328-4223-B244-3702A42639B3}" srcOrd="0" destOrd="0" presId="urn:microsoft.com/office/officeart/2005/8/layout/vList5"/>
    <dgm:cxn modelId="{77AA5EB8-9CCE-464E-8571-78D1C9160212}" type="presOf" srcId="{01EC9763-019E-4C95-8D10-F0722A69A1B5}" destId="{B0542E9B-259C-4F5D-9808-FE698A7970B9}" srcOrd="0" destOrd="0" presId="urn:microsoft.com/office/officeart/2005/8/layout/vList5"/>
    <dgm:cxn modelId="{42F9E0B8-B397-444B-ADC7-7735E8A47F23}" type="presParOf" srcId="{1A889805-4328-4223-B244-3702A42639B3}" destId="{1DEF420B-E05B-46FE-BDBC-B6AFA8EA88C3}" srcOrd="0" destOrd="0" presId="urn:microsoft.com/office/officeart/2005/8/layout/vList5"/>
    <dgm:cxn modelId="{62EA474B-3B11-48CE-932E-45C85F641163}" type="presParOf" srcId="{1DEF420B-E05B-46FE-BDBC-B6AFA8EA88C3}" destId="{1FD578A1-A7AD-4BEC-9F24-65A0D962A5C8}" srcOrd="0" destOrd="0" presId="urn:microsoft.com/office/officeart/2005/8/layout/vList5"/>
    <dgm:cxn modelId="{6FFD5C18-8159-44AD-A7A8-ACE834DCF71C}" type="presParOf" srcId="{1DEF420B-E05B-46FE-BDBC-B6AFA8EA88C3}" destId="{B0542E9B-259C-4F5D-9808-FE698A7970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F132E6-30DB-4051-B8CC-26479FFDFD86}" type="doc">
      <dgm:prSet loTypeId="urn:diagrams.loki3.com/Bracke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60EC4-5476-49F2-8D61-54703C76FEB8}">
      <dgm:prSet/>
      <dgm:spPr/>
      <dgm:t>
        <a:bodyPr/>
        <a:lstStyle/>
        <a:p>
          <a:r>
            <a:rPr lang="en-US" dirty="0">
              <a:solidFill>
                <a:srgbClr val="516482"/>
              </a:solidFill>
            </a:rPr>
            <a:t>Applicant Information  Section 2</a:t>
          </a:r>
        </a:p>
      </dgm:t>
    </dgm:pt>
    <dgm:pt modelId="{FFEA2847-306C-4205-AE9F-CD96C2A7BE97}" type="parTrans" cxnId="{801008E6-044D-4BEC-95A7-8A87B4D72E11}">
      <dgm:prSet/>
      <dgm:spPr/>
      <dgm:t>
        <a:bodyPr/>
        <a:lstStyle/>
        <a:p>
          <a:endParaRPr lang="en-US"/>
        </a:p>
      </dgm:t>
    </dgm:pt>
    <dgm:pt modelId="{1BA7C6E7-1A54-43D2-9C79-D9952D7BFF15}" type="sibTrans" cxnId="{801008E6-044D-4BEC-95A7-8A87B4D72E11}">
      <dgm:prSet/>
      <dgm:spPr/>
      <dgm:t>
        <a:bodyPr/>
        <a:lstStyle/>
        <a:p>
          <a:endParaRPr lang="en-US"/>
        </a:p>
      </dgm:t>
    </dgm:pt>
    <dgm:pt modelId="{369B33ED-C49B-4DE3-8517-C5769731853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Enter full name including middle and any applicable suffix.</a:t>
          </a:r>
        </a:p>
      </dgm:t>
    </dgm:pt>
    <dgm:pt modelId="{4BE2B08F-C3DA-4949-A243-DC276160FD07}" type="parTrans" cxnId="{F3D32D6C-A9E7-434C-881F-35FF030FF62C}">
      <dgm:prSet/>
      <dgm:spPr/>
      <dgm:t>
        <a:bodyPr/>
        <a:lstStyle/>
        <a:p>
          <a:endParaRPr lang="en-US"/>
        </a:p>
      </dgm:t>
    </dgm:pt>
    <dgm:pt modelId="{CFB5B92F-374D-4B43-B067-5E1540256C33}" type="sibTrans" cxnId="{F3D32D6C-A9E7-434C-881F-35FF030FF62C}">
      <dgm:prSet/>
      <dgm:spPr/>
      <dgm:t>
        <a:bodyPr/>
        <a:lstStyle/>
        <a:p>
          <a:endParaRPr lang="en-US"/>
        </a:p>
      </dgm:t>
    </dgm:pt>
    <dgm:pt modelId="{D2E6B65D-F968-41C6-92FD-82043AD902A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Enter mailing address and phone number.</a:t>
          </a:r>
        </a:p>
      </dgm:t>
    </dgm:pt>
    <dgm:pt modelId="{FB1BA259-97E9-4F7D-BC48-69E3AAFCB3B8}" type="parTrans" cxnId="{93C36EA5-C29B-46E1-96B6-D8414F524D8D}">
      <dgm:prSet/>
      <dgm:spPr/>
      <dgm:t>
        <a:bodyPr/>
        <a:lstStyle/>
        <a:p>
          <a:endParaRPr lang="en-US"/>
        </a:p>
      </dgm:t>
    </dgm:pt>
    <dgm:pt modelId="{4F044821-BAD2-4AEF-B98F-01A2E33B55D9}" type="sibTrans" cxnId="{93C36EA5-C29B-46E1-96B6-D8414F524D8D}">
      <dgm:prSet/>
      <dgm:spPr/>
      <dgm:t>
        <a:bodyPr/>
        <a:lstStyle/>
        <a:p>
          <a:endParaRPr lang="en-US"/>
        </a:p>
      </dgm:t>
    </dgm:pt>
    <dgm:pt modelId="{BAE43983-864F-4859-AF92-05193751B90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Notifications are sent via email. Include an email address that is used frequently.</a:t>
          </a:r>
        </a:p>
      </dgm:t>
    </dgm:pt>
    <dgm:pt modelId="{8BEE5579-8906-4226-B213-1B67528E02F8}" type="parTrans" cxnId="{49D9A6AF-9E4D-4908-AA45-3E5BC674FE82}">
      <dgm:prSet/>
      <dgm:spPr/>
      <dgm:t>
        <a:bodyPr/>
        <a:lstStyle/>
        <a:p>
          <a:endParaRPr lang="en-US"/>
        </a:p>
      </dgm:t>
    </dgm:pt>
    <dgm:pt modelId="{C0EE6F44-947D-47A4-A295-C248FAFEB250}" type="sibTrans" cxnId="{49D9A6AF-9E4D-4908-AA45-3E5BC674FE82}">
      <dgm:prSet/>
      <dgm:spPr/>
      <dgm:t>
        <a:bodyPr/>
        <a:lstStyle/>
        <a:p>
          <a:endParaRPr lang="en-US"/>
        </a:p>
      </dgm:t>
    </dgm:pt>
    <dgm:pt modelId="{B2A91DFF-D71B-4BD5-A294-914B0E1EFC6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Licenses expire in the month of birth; a license can not be issued if this field is left blank.</a:t>
          </a:r>
        </a:p>
      </dgm:t>
    </dgm:pt>
    <dgm:pt modelId="{E6AA2B6C-E9F2-447A-8C98-35F050CB6F5D}" type="parTrans" cxnId="{223B5C35-26F1-4DD7-8A99-394C0428F455}">
      <dgm:prSet/>
      <dgm:spPr/>
      <dgm:t>
        <a:bodyPr/>
        <a:lstStyle/>
        <a:p>
          <a:endParaRPr lang="en-US"/>
        </a:p>
      </dgm:t>
    </dgm:pt>
    <dgm:pt modelId="{0FE8CEC5-E88B-42F4-93E7-27B89A11E2A1}" type="sibTrans" cxnId="{223B5C35-26F1-4DD7-8A99-394C0428F455}">
      <dgm:prSet/>
      <dgm:spPr/>
      <dgm:t>
        <a:bodyPr/>
        <a:lstStyle/>
        <a:p>
          <a:endParaRPr lang="en-US"/>
        </a:p>
      </dgm:t>
    </dgm:pt>
    <dgm:pt modelId="{F3A45AFA-0099-4C5D-B468-155B6B99CC01}">
      <dgm:prSet/>
      <dgm:spPr/>
      <dgm:t>
        <a:bodyPr/>
        <a:lstStyle/>
        <a:p>
          <a:r>
            <a:rPr lang="en-US" dirty="0">
              <a:solidFill>
                <a:srgbClr val="516482"/>
              </a:solidFill>
            </a:rPr>
            <a:t>Attestation  Section 3</a:t>
          </a:r>
        </a:p>
      </dgm:t>
    </dgm:pt>
    <dgm:pt modelId="{B51C4574-2603-46BA-BA4D-BE624CA4D4B6}" type="parTrans" cxnId="{863D9C7F-78F8-4F44-80BF-70CB22225750}">
      <dgm:prSet/>
      <dgm:spPr/>
      <dgm:t>
        <a:bodyPr/>
        <a:lstStyle/>
        <a:p>
          <a:endParaRPr lang="en-US"/>
        </a:p>
      </dgm:t>
    </dgm:pt>
    <dgm:pt modelId="{6D502C0D-CCF1-4C68-95AB-E192C325968E}" type="sibTrans" cxnId="{863D9C7F-78F8-4F44-80BF-70CB22225750}">
      <dgm:prSet/>
      <dgm:spPr/>
      <dgm:t>
        <a:bodyPr/>
        <a:lstStyle/>
        <a:p>
          <a:endParaRPr lang="en-US"/>
        </a:p>
      </dgm:t>
    </dgm:pt>
    <dgm:pt modelId="{2A1A1106-108E-44A0-9C90-6AC042122B2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Read the attestation carefully prior to signing.</a:t>
          </a:r>
        </a:p>
      </dgm:t>
    </dgm:pt>
    <dgm:pt modelId="{ADBFAACC-3B7D-4822-9236-E616DF910A1F}" type="parTrans" cxnId="{0B6B2E42-10CD-4F77-A769-E9DC44707D76}">
      <dgm:prSet/>
      <dgm:spPr/>
      <dgm:t>
        <a:bodyPr/>
        <a:lstStyle/>
        <a:p>
          <a:endParaRPr lang="en-US"/>
        </a:p>
      </dgm:t>
    </dgm:pt>
    <dgm:pt modelId="{95167201-CAA1-43C6-BF82-CC6019145F2B}" type="sibTrans" cxnId="{0B6B2E42-10CD-4F77-A769-E9DC44707D76}">
      <dgm:prSet/>
      <dgm:spPr/>
      <dgm:t>
        <a:bodyPr/>
        <a:lstStyle/>
        <a:p>
          <a:endParaRPr lang="en-US"/>
        </a:p>
      </dgm:t>
    </dgm:pt>
    <dgm:pt modelId="{5458EBE2-8A53-4241-8A0A-CE3826B9795B}" type="pres">
      <dgm:prSet presAssocID="{91F132E6-30DB-4051-B8CC-26479FFDFD86}" presName="Name0" presStyleCnt="0">
        <dgm:presLayoutVars>
          <dgm:dir/>
          <dgm:animLvl val="lvl"/>
          <dgm:resizeHandles val="exact"/>
        </dgm:presLayoutVars>
      </dgm:prSet>
      <dgm:spPr/>
    </dgm:pt>
    <dgm:pt modelId="{8624B3EB-FAF8-49C9-95D3-837B83E7C7FB}" type="pres">
      <dgm:prSet presAssocID="{7BD60EC4-5476-49F2-8D61-54703C76FEB8}" presName="linNode" presStyleCnt="0"/>
      <dgm:spPr/>
    </dgm:pt>
    <dgm:pt modelId="{163FAA27-F200-459E-B3A3-AAA25430196B}" type="pres">
      <dgm:prSet presAssocID="{7BD60EC4-5476-49F2-8D61-54703C76FEB8}" presName="parTx" presStyleLbl="revTx" presStyleIdx="0" presStyleCnt="2">
        <dgm:presLayoutVars>
          <dgm:chMax val="1"/>
          <dgm:bulletEnabled val="1"/>
        </dgm:presLayoutVars>
      </dgm:prSet>
      <dgm:spPr/>
    </dgm:pt>
    <dgm:pt modelId="{661581BE-5C54-4A87-A8CE-7F55451F93DB}" type="pres">
      <dgm:prSet presAssocID="{7BD60EC4-5476-49F2-8D61-54703C76FEB8}" presName="bracket" presStyleLbl="parChTrans1D1" presStyleIdx="0" presStyleCnt="2"/>
      <dgm:spPr/>
    </dgm:pt>
    <dgm:pt modelId="{E918B360-B22E-4FA7-97A5-B976C04DAF30}" type="pres">
      <dgm:prSet presAssocID="{7BD60EC4-5476-49F2-8D61-54703C76FEB8}" presName="spH" presStyleCnt="0"/>
      <dgm:spPr/>
    </dgm:pt>
    <dgm:pt modelId="{29BA1816-B37E-420F-9AB9-2036433B8788}" type="pres">
      <dgm:prSet presAssocID="{7BD60EC4-5476-49F2-8D61-54703C76FEB8}" presName="desTx" presStyleLbl="node1" presStyleIdx="0" presStyleCnt="2">
        <dgm:presLayoutVars>
          <dgm:bulletEnabled val="1"/>
        </dgm:presLayoutVars>
      </dgm:prSet>
      <dgm:spPr/>
    </dgm:pt>
    <dgm:pt modelId="{A43E34DA-B815-411B-9738-99D3290FE01E}" type="pres">
      <dgm:prSet presAssocID="{1BA7C6E7-1A54-43D2-9C79-D9952D7BFF15}" presName="spV" presStyleCnt="0"/>
      <dgm:spPr/>
    </dgm:pt>
    <dgm:pt modelId="{8FE4AA48-B89C-4C93-806F-79C57C3B68A7}" type="pres">
      <dgm:prSet presAssocID="{F3A45AFA-0099-4C5D-B468-155B6B99CC01}" presName="linNode" presStyleCnt="0"/>
      <dgm:spPr/>
    </dgm:pt>
    <dgm:pt modelId="{BC87A808-3A99-4397-A412-3522329F70CB}" type="pres">
      <dgm:prSet presAssocID="{F3A45AFA-0099-4C5D-B468-155B6B99CC01}" presName="parTx" presStyleLbl="revTx" presStyleIdx="1" presStyleCnt="2">
        <dgm:presLayoutVars>
          <dgm:chMax val="1"/>
          <dgm:bulletEnabled val="1"/>
        </dgm:presLayoutVars>
      </dgm:prSet>
      <dgm:spPr/>
    </dgm:pt>
    <dgm:pt modelId="{160FEFF8-10A1-4EF5-83C0-BCD146578CB9}" type="pres">
      <dgm:prSet presAssocID="{F3A45AFA-0099-4C5D-B468-155B6B99CC01}" presName="bracket" presStyleLbl="parChTrans1D1" presStyleIdx="1" presStyleCnt="2"/>
      <dgm:spPr/>
    </dgm:pt>
    <dgm:pt modelId="{E0F62378-0D30-4E00-93FA-E8FAD1AA050D}" type="pres">
      <dgm:prSet presAssocID="{F3A45AFA-0099-4C5D-B468-155B6B99CC01}" presName="spH" presStyleCnt="0"/>
      <dgm:spPr/>
    </dgm:pt>
    <dgm:pt modelId="{294D26E3-0ED7-4B18-A292-E1F98E30ACEC}" type="pres">
      <dgm:prSet presAssocID="{F3A45AFA-0099-4C5D-B468-155B6B99CC01}" presName="desTx" presStyleLbl="node1" presStyleIdx="1" presStyleCnt="2">
        <dgm:presLayoutVars>
          <dgm:bulletEnabled val="1"/>
        </dgm:presLayoutVars>
      </dgm:prSet>
      <dgm:spPr/>
    </dgm:pt>
  </dgm:ptLst>
  <dgm:cxnLst>
    <dgm:cxn modelId="{597A6107-5716-411D-B1BF-3D9E5912D519}" type="presOf" srcId="{7BD60EC4-5476-49F2-8D61-54703C76FEB8}" destId="{163FAA27-F200-459E-B3A3-AAA25430196B}" srcOrd="0" destOrd="0" presId="urn:diagrams.loki3.com/BracketList"/>
    <dgm:cxn modelId="{223B5C35-26F1-4DD7-8A99-394C0428F455}" srcId="{7BD60EC4-5476-49F2-8D61-54703C76FEB8}" destId="{B2A91DFF-D71B-4BD5-A294-914B0E1EFC62}" srcOrd="3" destOrd="0" parTransId="{E6AA2B6C-E9F2-447A-8C98-35F050CB6F5D}" sibTransId="{0FE8CEC5-E88B-42F4-93E7-27B89A11E2A1}"/>
    <dgm:cxn modelId="{0B6B2E42-10CD-4F77-A769-E9DC44707D76}" srcId="{F3A45AFA-0099-4C5D-B468-155B6B99CC01}" destId="{2A1A1106-108E-44A0-9C90-6AC042122B27}" srcOrd="0" destOrd="0" parTransId="{ADBFAACC-3B7D-4822-9236-E616DF910A1F}" sibTransId="{95167201-CAA1-43C6-BF82-CC6019145F2B}"/>
    <dgm:cxn modelId="{E2F43566-A90F-4CAD-841A-EC589F60D476}" type="presOf" srcId="{2A1A1106-108E-44A0-9C90-6AC042122B27}" destId="{294D26E3-0ED7-4B18-A292-E1F98E30ACEC}" srcOrd="0" destOrd="0" presId="urn:diagrams.loki3.com/BracketList"/>
    <dgm:cxn modelId="{F3D32D6C-A9E7-434C-881F-35FF030FF62C}" srcId="{7BD60EC4-5476-49F2-8D61-54703C76FEB8}" destId="{369B33ED-C49B-4DE3-8517-C57697318532}" srcOrd="0" destOrd="0" parTransId="{4BE2B08F-C3DA-4949-A243-DC276160FD07}" sibTransId="{CFB5B92F-374D-4B43-B067-5E1540256C33}"/>
    <dgm:cxn modelId="{221C5177-5D4F-4BB1-B478-370DE881BC7A}" type="presOf" srcId="{369B33ED-C49B-4DE3-8517-C57697318532}" destId="{29BA1816-B37E-420F-9AB9-2036433B8788}" srcOrd="0" destOrd="0" presId="urn:diagrams.loki3.com/BracketList"/>
    <dgm:cxn modelId="{863D9C7F-78F8-4F44-80BF-70CB22225750}" srcId="{91F132E6-30DB-4051-B8CC-26479FFDFD86}" destId="{F3A45AFA-0099-4C5D-B468-155B6B99CC01}" srcOrd="1" destOrd="0" parTransId="{B51C4574-2603-46BA-BA4D-BE624CA4D4B6}" sibTransId="{6D502C0D-CCF1-4C68-95AB-E192C325968E}"/>
    <dgm:cxn modelId="{3058CE94-188C-49BF-8E5B-009DBFB5B5E9}" type="presOf" srcId="{91F132E6-30DB-4051-B8CC-26479FFDFD86}" destId="{5458EBE2-8A53-4241-8A0A-CE3826B9795B}" srcOrd="0" destOrd="0" presId="urn:diagrams.loki3.com/BracketList"/>
    <dgm:cxn modelId="{93C36EA5-C29B-46E1-96B6-D8414F524D8D}" srcId="{7BD60EC4-5476-49F2-8D61-54703C76FEB8}" destId="{D2E6B65D-F968-41C6-92FD-82043AD902A7}" srcOrd="1" destOrd="0" parTransId="{FB1BA259-97E9-4F7D-BC48-69E3AAFCB3B8}" sibTransId="{4F044821-BAD2-4AEF-B98F-01A2E33B55D9}"/>
    <dgm:cxn modelId="{861384AF-5DC3-4AF7-98CA-1D0F1B3A6993}" type="presOf" srcId="{D2E6B65D-F968-41C6-92FD-82043AD902A7}" destId="{29BA1816-B37E-420F-9AB9-2036433B8788}" srcOrd="0" destOrd="1" presId="urn:diagrams.loki3.com/BracketList"/>
    <dgm:cxn modelId="{49D9A6AF-9E4D-4908-AA45-3E5BC674FE82}" srcId="{7BD60EC4-5476-49F2-8D61-54703C76FEB8}" destId="{BAE43983-864F-4859-AF92-05193751B90D}" srcOrd="2" destOrd="0" parTransId="{8BEE5579-8906-4226-B213-1B67528E02F8}" sibTransId="{C0EE6F44-947D-47A4-A295-C248FAFEB250}"/>
    <dgm:cxn modelId="{7AD438C3-BCE0-45A8-BFAF-8CFC81879FBF}" type="presOf" srcId="{BAE43983-864F-4859-AF92-05193751B90D}" destId="{29BA1816-B37E-420F-9AB9-2036433B8788}" srcOrd="0" destOrd="2" presId="urn:diagrams.loki3.com/BracketList"/>
    <dgm:cxn modelId="{801008E6-044D-4BEC-95A7-8A87B4D72E11}" srcId="{91F132E6-30DB-4051-B8CC-26479FFDFD86}" destId="{7BD60EC4-5476-49F2-8D61-54703C76FEB8}" srcOrd="0" destOrd="0" parTransId="{FFEA2847-306C-4205-AE9F-CD96C2A7BE97}" sibTransId="{1BA7C6E7-1A54-43D2-9C79-D9952D7BFF15}"/>
    <dgm:cxn modelId="{7FD930EB-483B-4F65-8C82-826C811FD638}" type="presOf" srcId="{F3A45AFA-0099-4C5D-B468-155B6B99CC01}" destId="{BC87A808-3A99-4397-A412-3522329F70CB}" srcOrd="0" destOrd="0" presId="urn:diagrams.loki3.com/BracketList"/>
    <dgm:cxn modelId="{0D5F3FFB-D249-4F8B-BF85-E50FADD287BA}" type="presOf" srcId="{B2A91DFF-D71B-4BD5-A294-914B0E1EFC62}" destId="{29BA1816-B37E-420F-9AB9-2036433B8788}" srcOrd="0" destOrd="3" presId="urn:diagrams.loki3.com/BracketList"/>
    <dgm:cxn modelId="{8E33DC2C-A228-4270-9BCF-E6F599412EF2}" type="presParOf" srcId="{5458EBE2-8A53-4241-8A0A-CE3826B9795B}" destId="{8624B3EB-FAF8-49C9-95D3-837B83E7C7FB}" srcOrd="0" destOrd="0" presId="urn:diagrams.loki3.com/BracketList"/>
    <dgm:cxn modelId="{9551E34F-62D8-4878-AAD8-4F3467304A1D}" type="presParOf" srcId="{8624B3EB-FAF8-49C9-95D3-837B83E7C7FB}" destId="{163FAA27-F200-459E-B3A3-AAA25430196B}" srcOrd="0" destOrd="0" presId="urn:diagrams.loki3.com/BracketList"/>
    <dgm:cxn modelId="{08EBD056-150E-4D19-A47B-98BF9658F7DA}" type="presParOf" srcId="{8624B3EB-FAF8-49C9-95D3-837B83E7C7FB}" destId="{661581BE-5C54-4A87-A8CE-7F55451F93DB}" srcOrd="1" destOrd="0" presId="urn:diagrams.loki3.com/BracketList"/>
    <dgm:cxn modelId="{79DF7EF8-B3BF-4EB7-AEB5-4F976D263918}" type="presParOf" srcId="{8624B3EB-FAF8-49C9-95D3-837B83E7C7FB}" destId="{E918B360-B22E-4FA7-97A5-B976C04DAF30}" srcOrd="2" destOrd="0" presId="urn:diagrams.loki3.com/BracketList"/>
    <dgm:cxn modelId="{F11F3F12-2CD9-4707-94D7-4E78608C04FD}" type="presParOf" srcId="{8624B3EB-FAF8-49C9-95D3-837B83E7C7FB}" destId="{29BA1816-B37E-420F-9AB9-2036433B8788}" srcOrd="3" destOrd="0" presId="urn:diagrams.loki3.com/BracketList"/>
    <dgm:cxn modelId="{3E02DCFA-A5CB-404A-A1B3-2798ECED1F56}" type="presParOf" srcId="{5458EBE2-8A53-4241-8A0A-CE3826B9795B}" destId="{A43E34DA-B815-411B-9738-99D3290FE01E}" srcOrd="1" destOrd="0" presId="urn:diagrams.loki3.com/BracketList"/>
    <dgm:cxn modelId="{3036BA95-6395-4336-ABC5-3CC3677CB8F2}" type="presParOf" srcId="{5458EBE2-8A53-4241-8A0A-CE3826B9795B}" destId="{8FE4AA48-B89C-4C93-806F-79C57C3B68A7}" srcOrd="2" destOrd="0" presId="urn:diagrams.loki3.com/BracketList"/>
    <dgm:cxn modelId="{679C019F-C238-4F01-BCA0-3C49098EBFE6}" type="presParOf" srcId="{8FE4AA48-B89C-4C93-806F-79C57C3B68A7}" destId="{BC87A808-3A99-4397-A412-3522329F70CB}" srcOrd="0" destOrd="0" presId="urn:diagrams.loki3.com/BracketList"/>
    <dgm:cxn modelId="{4540CA63-840F-46F2-BE3C-7F38B8CD30DD}" type="presParOf" srcId="{8FE4AA48-B89C-4C93-806F-79C57C3B68A7}" destId="{160FEFF8-10A1-4EF5-83C0-BCD146578CB9}" srcOrd="1" destOrd="0" presId="urn:diagrams.loki3.com/BracketList"/>
    <dgm:cxn modelId="{F05DF9C0-EB16-43CE-BC09-701326BFEE66}" type="presParOf" srcId="{8FE4AA48-B89C-4C93-806F-79C57C3B68A7}" destId="{E0F62378-0D30-4E00-93FA-E8FAD1AA050D}" srcOrd="2" destOrd="0" presId="urn:diagrams.loki3.com/BracketList"/>
    <dgm:cxn modelId="{E4702C2C-2893-4E43-9F8A-0ED19DF2D64B}" type="presParOf" srcId="{8FE4AA48-B89C-4C93-806F-79C57C3B68A7}" destId="{294D26E3-0ED7-4B18-A292-E1F98E30ACE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51736B-3BAB-4096-8023-6DDA07E00F2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7C5B26-098E-41D9-833D-45B7BFD8919C}">
      <dgm:prSet cust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r>
            <a:rPr lang="en-US" sz="1800" dirty="0">
              <a:solidFill>
                <a:srgbClr val="516482"/>
              </a:solidFill>
            </a:rPr>
            <a:t>Submit one color photo, taken in last 6 months.</a:t>
          </a:r>
          <a:endParaRPr lang="en-US" sz="1800" dirty="0"/>
        </a:p>
      </dgm:t>
    </dgm:pt>
    <dgm:pt modelId="{41FD716C-B3D3-435D-89C7-FF2DDB975C82}" type="parTrans" cxnId="{6C548159-ACBC-47B8-8F3F-992F1C68435A}">
      <dgm:prSet/>
      <dgm:spPr/>
      <dgm:t>
        <a:bodyPr/>
        <a:lstStyle/>
        <a:p>
          <a:endParaRPr lang="en-US"/>
        </a:p>
      </dgm:t>
    </dgm:pt>
    <dgm:pt modelId="{AEEC55AC-A483-4790-A6A6-EA6F740A04A7}" type="sibTrans" cxnId="{6C548159-ACBC-47B8-8F3F-992F1C68435A}">
      <dgm:prSet/>
      <dgm:spPr/>
      <dgm:t>
        <a:bodyPr/>
        <a:lstStyle/>
        <a:p>
          <a:endParaRPr lang="en-US"/>
        </a:p>
      </dgm:t>
    </dgm:pt>
    <dgm:pt modelId="{B1A43880-02AD-4736-8A6E-40BF765DE2E2}">
      <dgm:prSet custT="1"/>
      <dgm:spPr/>
      <dgm:t>
        <a:bodyPr/>
        <a:lstStyle/>
        <a:p>
          <a:r>
            <a:rPr lang="en-US" sz="1800" dirty="0">
              <a:solidFill>
                <a:srgbClr val="516482"/>
              </a:solidFill>
            </a:rPr>
            <a:t>Use a clear image of your face. </a:t>
          </a:r>
        </a:p>
      </dgm:t>
    </dgm:pt>
    <dgm:pt modelId="{6B30E192-1FC7-498F-B098-943CEDE4BEEA}" type="parTrans" cxnId="{47618D1B-7423-4300-8D72-BB66BEFB4BF9}">
      <dgm:prSet/>
      <dgm:spPr/>
      <dgm:t>
        <a:bodyPr/>
        <a:lstStyle/>
        <a:p>
          <a:endParaRPr lang="en-US"/>
        </a:p>
      </dgm:t>
    </dgm:pt>
    <dgm:pt modelId="{46589471-FFC0-45AE-B57B-0CC151183E45}" type="sibTrans" cxnId="{47618D1B-7423-4300-8D72-BB66BEFB4BF9}">
      <dgm:prSet/>
      <dgm:spPr/>
      <dgm:t>
        <a:bodyPr/>
        <a:lstStyle/>
        <a:p>
          <a:endParaRPr lang="en-US"/>
        </a:p>
      </dgm:t>
    </dgm:pt>
    <dgm:pt modelId="{5695037D-3D09-480F-9B19-7EC9DDC25544}">
      <dgm:prSet custT="1"/>
      <dgm:spPr/>
      <dgm:t>
        <a:bodyPr/>
        <a:lstStyle/>
        <a:p>
          <a:r>
            <a:rPr lang="en-US" sz="1800" dirty="0">
              <a:solidFill>
                <a:srgbClr val="516482"/>
              </a:solidFill>
            </a:rPr>
            <a:t>Do not digitally retouch or change your photo using computer software, phone apps or filters, or artificial intelligence. </a:t>
          </a:r>
        </a:p>
      </dgm:t>
    </dgm:pt>
    <dgm:pt modelId="{32AC95D8-3F46-41B3-9747-4D9EE391B69E}" type="parTrans" cxnId="{287A603E-1C6A-426D-9D28-EAD943E9389E}">
      <dgm:prSet/>
      <dgm:spPr/>
      <dgm:t>
        <a:bodyPr/>
        <a:lstStyle/>
        <a:p>
          <a:endParaRPr lang="en-US"/>
        </a:p>
      </dgm:t>
    </dgm:pt>
    <dgm:pt modelId="{176A776B-22C4-4308-91C8-806A83E611DF}" type="sibTrans" cxnId="{287A603E-1C6A-426D-9D28-EAD943E9389E}">
      <dgm:prSet/>
      <dgm:spPr/>
      <dgm:t>
        <a:bodyPr/>
        <a:lstStyle/>
        <a:p>
          <a:endParaRPr lang="en-US"/>
        </a:p>
      </dgm:t>
    </dgm:pt>
    <dgm:pt modelId="{B69BB654-2F33-4B80-881F-2BEA510DD0EF}">
      <dgm:prSet custT="1"/>
      <dgm:spPr/>
      <dgm:t>
        <a:bodyPr/>
        <a:lstStyle/>
        <a:p>
          <a:r>
            <a:rPr lang="en-US" sz="1800" dirty="0">
              <a:solidFill>
                <a:srgbClr val="516482"/>
              </a:solidFill>
            </a:rPr>
            <a:t>Have someone else take your photo. No selfies.</a:t>
          </a:r>
        </a:p>
      </dgm:t>
    </dgm:pt>
    <dgm:pt modelId="{2D6861FB-EFA2-42D4-A598-C6BD94F0C210}" type="parTrans" cxnId="{46599156-F54D-41A6-A16B-732481C06E66}">
      <dgm:prSet/>
      <dgm:spPr/>
      <dgm:t>
        <a:bodyPr/>
        <a:lstStyle/>
        <a:p>
          <a:endParaRPr lang="en-US"/>
        </a:p>
      </dgm:t>
    </dgm:pt>
    <dgm:pt modelId="{B9FF57CA-2218-4760-B68F-60DF670A59D9}" type="sibTrans" cxnId="{46599156-F54D-41A6-A16B-732481C06E66}">
      <dgm:prSet/>
      <dgm:spPr/>
      <dgm:t>
        <a:bodyPr/>
        <a:lstStyle/>
        <a:p>
          <a:endParaRPr lang="en-US"/>
        </a:p>
      </dgm:t>
    </dgm:pt>
    <dgm:pt modelId="{22581EED-FED1-4BA0-BF99-8192F0979D5F}">
      <dgm:prSet custT="1"/>
      <dgm:spPr/>
      <dgm:t>
        <a:bodyPr/>
        <a:lstStyle/>
        <a:p>
          <a:r>
            <a:rPr lang="en-US" sz="1800" dirty="0">
              <a:solidFill>
                <a:srgbClr val="516482"/>
              </a:solidFill>
            </a:rPr>
            <a:t>Take off your eyeglasses for your photo.</a:t>
          </a:r>
        </a:p>
      </dgm:t>
    </dgm:pt>
    <dgm:pt modelId="{2C7C1A99-7889-42A0-A88C-5B9EB5D8FE52}" type="parTrans" cxnId="{B932B343-D785-4A51-970C-94145B2A20EB}">
      <dgm:prSet/>
      <dgm:spPr/>
      <dgm:t>
        <a:bodyPr/>
        <a:lstStyle/>
        <a:p>
          <a:endParaRPr lang="en-US"/>
        </a:p>
      </dgm:t>
    </dgm:pt>
    <dgm:pt modelId="{39830490-4C75-4759-B0D7-274A3FC797CA}" type="sibTrans" cxnId="{B932B343-D785-4A51-970C-94145B2A20EB}">
      <dgm:prSet/>
      <dgm:spPr/>
      <dgm:t>
        <a:bodyPr/>
        <a:lstStyle/>
        <a:p>
          <a:endParaRPr lang="en-US"/>
        </a:p>
      </dgm:t>
    </dgm:pt>
    <dgm:pt modelId="{4B4B0FF1-B3B3-40C0-A583-81A0D93155F2}">
      <dgm:prSet custT="1"/>
      <dgm:spPr/>
      <dgm:t>
        <a:bodyPr/>
        <a:lstStyle/>
        <a:p>
          <a:r>
            <a:rPr lang="en-US" sz="1800" dirty="0">
              <a:solidFill>
                <a:srgbClr val="516482"/>
              </a:solidFill>
            </a:rPr>
            <a:t>Use a white or off-white background without shadows, texture, or lines.</a:t>
          </a:r>
        </a:p>
      </dgm:t>
    </dgm:pt>
    <dgm:pt modelId="{C26C6DE3-1179-4E6E-930C-0F8D8A13A2D6}" type="parTrans" cxnId="{6624A79E-E165-4D17-A081-DD0C2A5E860D}">
      <dgm:prSet/>
      <dgm:spPr/>
      <dgm:t>
        <a:bodyPr/>
        <a:lstStyle/>
        <a:p>
          <a:endParaRPr lang="en-US"/>
        </a:p>
      </dgm:t>
    </dgm:pt>
    <dgm:pt modelId="{7E2E747A-10DD-4498-840E-8C3D9073DB12}" type="sibTrans" cxnId="{6624A79E-E165-4D17-A081-DD0C2A5E860D}">
      <dgm:prSet/>
      <dgm:spPr/>
      <dgm:t>
        <a:bodyPr/>
        <a:lstStyle/>
        <a:p>
          <a:endParaRPr lang="en-US"/>
        </a:p>
      </dgm:t>
    </dgm:pt>
    <dgm:pt modelId="{4D86FEA1-9478-4AD8-9FD6-C07FC482D4ED}" type="pres">
      <dgm:prSet presAssocID="{FB51736B-3BAB-4096-8023-6DDA07E00F24}" presName="linear" presStyleCnt="0">
        <dgm:presLayoutVars>
          <dgm:animLvl val="lvl"/>
          <dgm:resizeHandles val="exact"/>
        </dgm:presLayoutVars>
      </dgm:prSet>
      <dgm:spPr/>
    </dgm:pt>
    <dgm:pt modelId="{E8B64A7D-B19B-4D2D-8ED5-502DF02C226B}" type="pres">
      <dgm:prSet presAssocID="{7B7C5B26-098E-41D9-833D-45B7BFD8919C}" presName="parentText" presStyleLbl="node1" presStyleIdx="0" presStyleCnt="1" custScaleY="65508" custLinFactNeighborY="-13774">
        <dgm:presLayoutVars>
          <dgm:chMax val="0"/>
          <dgm:bulletEnabled val="1"/>
        </dgm:presLayoutVars>
      </dgm:prSet>
      <dgm:spPr/>
    </dgm:pt>
    <dgm:pt modelId="{206717E8-E358-4D08-8312-780F92929F9C}" type="pres">
      <dgm:prSet presAssocID="{7B7C5B26-098E-41D9-833D-45B7BFD8919C}" presName="childText" presStyleLbl="revTx" presStyleIdx="0" presStyleCnt="1" custLinFactNeighborY="-14885">
        <dgm:presLayoutVars>
          <dgm:bulletEnabled val="1"/>
        </dgm:presLayoutVars>
      </dgm:prSet>
      <dgm:spPr/>
    </dgm:pt>
  </dgm:ptLst>
  <dgm:cxnLst>
    <dgm:cxn modelId="{4F8BE007-4DEB-47F9-A5A2-DF07F8CE94BD}" type="presOf" srcId="{22581EED-FED1-4BA0-BF99-8192F0979D5F}" destId="{206717E8-E358-4D08-8312-780F92929F9C}" srcOrd="0" destOrd="3" presId="urn:microsoft.com/office/officeart/2005/8/layout/vList2"/>
    <dgm:cxn modelId="{1610D00D-7536-4125-A482-B971A845FA72}" type="presOf" srcId="{B1A43880-02AD-4736-8A6E-40BF765DE2E2}" destId="{206717E8-E358-4D08-8312-780F92929F9C}" srcOrd="0" destOrd="0" presId="urn:microsoft.com/office/officeart/2005/8/layout/vList2"/>
    <dgm:cxn modelId="{758BE612-1A17-4CB9-AED4-583CD52A1B21}" type="presOf" srcId="{7B7C5B26-098E-41D9-833D-45B7BFD8919C}" destId="{E8B64A7D-B19B-4D2D-8ED5-502DF02C226B}" srcOrd="0" destOrd="0" presId="urn:microsoft.com/office/officeart/2005/8/layout/vList2"/>
    <dgm:cxn modelId="{9E7C9514-FF40-48DD-8117-4B3DE7B97162}" type="presOf" srcId="{FB51736B-3BAB-4096-8023-6DDA07E00F24}" destId="{4D86FEA1-9478-4AD8-9FD6-C07FC482D4ED}" srcOrd="0" destOrd="0" presId="urn:microsoft.com/office/officeart/2005/8/layout/vList2"/>
    <dgm:cxn modelId="{47618D1B-7423-4300-8D72-BB66BEFB4BF9}" srcId="{7B7C5B26-098E-41D9-833D-45B7BFD8919C}" destId="{B1A43880-02AD-4736-8A6E-40BF765DE2E2}" srcOrd="0" destOrd="0" parTransId="{6B30E192-1FC7-498F-B098-943CEDE4BEEA}" sibTransId="{46589471-FFC0-45AE-B57B-0CC151183E45}"/>
    <dgm:cxn modelId="{287A603E-1C6A-426D-9D28-EAD943E9389E}" srcId="{7B7C5B26-098E-41D9-833D-45B7BFD8919C}" destId="{5695037D-3D09-480F-9B19-7EC9DDC25544}" srcOrd="1" destOrd="0" parTransId="{32AC95D8-3F46-41B3-9747-4D9EE391B69E}" sibTransId="{176A776B-22C4-4308-91C8-806A83E611DF}"/>
    <dgm:cxn modelId="{B932B343-D785-4A51-970C-94145B2A20EB}" srcId="{7B7C5B26-098E-41D9-833D-45B7BFD8919C}" destId="{22581EED-FED1-4BA0-BF99-8192F0979D5F}" srcOrd="3" destOrd="0" parTransId="{2C7C1A99-7889-42A0-A88C-5B9EB5D8FE52}" sibTransId="{39830490-4C75-4759-B0D7-274A3FC797CA}"/>
    <dgm:cxn modelId="{27559F73-6DB0-4ED4-A726-9694CF049E35}" type="presOf" srcId="{5695037D-3D09-480F-9B19-7EC9DDC25544}" destId="{206717E8-E358-4D08-8312-780F92929F9C}" srcOrd="0" destOrd="1" presId="urn:microsoft.com/office/officeart/2005/8/layout/vList2"/>
    <dgm:cxn modelId="{46599156-F54D-41A6-A16B-732481C06E66}" srcId="{7B7C5B26-098E-41D9-833D-45B7BFD8919C}" destId="{B69BB654-2F33-4B80-881F-2BEA510DD0EF}" srcOrd="2" destOrd="0" parTransId="{2D6861FB-EFA2-42D4-A598-C6BD94F0C210}" sibTransId="{B9FF57CA-2218-4760-B68F-60DF670A59D9}"/>
    <dgm:cxn modelId="{6C548159-ACBC-47B8-8F3F-992F1C68435A}" srcId="{FB51736B-3BAB-4096-8023-6DDA07E00F24}" destId="{7B7C5B26-098E-41D9-833D-45B7BFD8919C}" srcOrd="0" destOrd="0" parTransId="{41FD716C-B3D3-435D-89C7-FF2DDB975C82}" sibTransId="{AEEC55AC-A483-4790-A6A6-EA6F740A04A7}"/>
    <dgm:cxn modelId="{6624A79E-E165-4D17-A081-DD0C2A5E860D}" srcId="{7B7C5B26-098E-41D9-833D-45B7BFD8919C}" destId="{4B4B0FF1-B3B3-40C0-A583-81A0D93155F2}" srcOrd="4" destOrd="0" parTransId="{C26C6DE3-1179-4E6E-930C-0F8D8A13A2D6}" sibTransId="{7E2E747A-10DD-4498-840E-8C3D9073DB12}"/>
    <dgm:cxn modelId="{3FF8D5DE-D4D3-467B-A792-3F0139207561}" type="presOf" srcId="{B69BB654-2F33-4B80-881F-2BEA510DD0EF}" destId="{206717E8-E358-4D08-8312-780F92929F9C}" srcOrd="0" destOrd="2" presId="urn:microsoft.com/office/officeart/2005/8/layout/vList2"/>
    <dgm:cxn modelId="{206F31F8-876E-4415-A6EF-2FB6BE0D85D5}" type="presOf" srcId="{4B4B0FF1-B3B3-40C0-A583-81A0D93155F2}" destId="{206717E8-E358-4D08-8312-780F92929F9C}" srcOrd="0" destOrd="4" presId="urn:microsoft.com/office/officeart/2005/8/layout/vList2"/>
    <dgm:cxn modelId="{A327F6C4-89E9-45FC-9F45-8EFE5B8FADC5}" type="presParOf" srcId="{4D86FEA1-9478-4AD8-9FD6-C07FC482D4ED}" destId="{E8B64A7D-B19B-4D2D-8ED5-502DF02C226B}" srcOrd="0" destOrd="0" presId="urn:microsoft.com/office/officeart/2005/8/layout/vList2"/>
    <dgm:cxn modelId="{52D06D4C-4B2C-4557-AF69-99879DE501B5}" type="presParOf" srcId="{4D86FEA1-9478-4AD8-9FD6-C07FC482D4ED}" destId="{206717E8-E358-4D08-8312-780F92929F9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23C72F-F0A4-4FF2-ACF1-5F7791A54A90}" type="doc">
      <dgm:prSet loTypeId="urn:microsoft.com/office/officeart/2005/8/layout/hList7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297DBB8-A6FA-48D2-B8AA-B78219F663B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1800" dirty="0"/>
            <a:t>A payment, by check or </a:t>
          </a:r>
          <a:r>
            <a:rPr lang="en-US" sz="1800" dirty="0">
              <a:effectLst/>
            </a:rPr>
            <a:t>money order, in the amount of:</a:t>
          </a:r>
          <a:endParaRPr lang="en-US" sz="1800" dirty="0"/>
        </a:p>
      </dgm:t>
    </dgm:pt>
    <dgm:pt modelId="{B6A02C3C-3C8E-4775-9D2D-7F4DC12634FE}" type="parTrans" cxnId="{1B75C8CC-0F9D-49F6-9294-083600CFF95B}">
      <dgm:prSet/>
      <dgm:spPr/>
      <dgm:t>
        <a:bodyPr/>
        <a:lstStyle/>
        <a:p>
          <a:endParaRPr lang="en-US"/>
        </a:p>
      </dgm:t>
    </dgm:pt>
    <dgm:pt modelId="{F36CB968-E54C-44CC-B0BF-0FCAA27E9674}" type="sibTrans" cxnId="{1B75C8CC-0F9D-49F6-9294-083600CFF95B}">
      <dgm:prSet/>
      <dgm:spPr/>
      <dgm:t>
        <a:bodyPr/>
        <a:lstStyle/>
        <a:p>
          <a:endParaRPr lang="en-US"/>
        </a:p>
      </dgm:t>
    </dgm:pt>
    <dgm:pt modelId="{CA1E922E-2838-4371-9BE7-55E800C04E78}">
      <dgm:prSet custT="1"/>
      <dgm:spPr/>
      <dgm:t>
        <a:bodyPr/>
        <a:lstStyle/>
        <a:p>
          <a:pPr algn="l"/>
          <a:r>
            <a:rPr lang="en-US" sz="1800" dirty="0"/>
            <a:t>Checks and/or money orders must be made payable to: </a:t>
          </a:r>
        </a:p>
        <a:p>
          <a:pPr algn="l"/>
          <a:endParaRPr lang="en-US" sz="1800" dirty="0"/>
        </a:p>
        <a:p>
          <a:pPr algn="ctr"/>
          <a:r>
            <a:rPr lang="en-US" sz="1800" dirty="0"/>
            <a:t>“NH LOTTERY COMMISSION”</a:t>
          </a:r>
        </a:p>
      </dgm:t>
    </dgm:pt>
    <dgm:pt modelId="{152D12DB-7DF7-41DB-BA08-4BD286112232}" type="parTrans" cxnId="{5685DE31-AE02-413B-BB3C-E3FD9AB333AF}">
      <dgm:prSet/>
      <dgm:spPr/>
      <dgm:t>
        <a:bodyPr/>
        <a:lstStyle/>
        <a:p>
          <a:endParaRPr lang="en-US"/>
        </a:p>
      </dgm:t>
    </dgm:pt>
    <dgm:pt modelId="{47FFDBB1-F105-4A02-987B-4D3D9452AFF0}" type="sibTrans" cxnId="{5685DE31-AE02-413B-BB3C-E3FD9AB333AF}">
      <dgm:prSet/>
      <dgm:spPr/>
      <dgm:t>
        <a:bodyPr/>
        <a:lstStyle/>
        <a:p>
          <a:endParaRPr lang="en-US"/>
        </a:p>
      </dgm:t>
    </dgm:pt>
    <dgm:pt modelId="{21B0F7CF-98C4-4F07-9D43-112F2DAB879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1800" dirty="0">
              <a:effectLst/>
            </a:rPr>
            <a:t>$100.00 for a Primary Game Operator, or;</a:t>
          </a:r>
          <a:br>
            <a:rPr lang="en-US" sz="1800" dirty="0">
              <a:effectLst/>
            </a:rPr>
          </a:br>
          <a:r>
            <a:rPr lang="en-US" sz="1800" dirty="0">
              <a:effectLst/>
            </a:rPr>
            <a:t>$30.00 for a Secondary Game Operator</a:t>
          </a:r>
          <a:endParaRPr lang="en-US" sz="1800" dirty="0"/>
        </a:p>
      </dgm:t>
    </dgm:pt>
    <dgm:pt modelId="{762929DB-5652-41C2-9066-D5A91AE35C41}" type="parTrans" cxnId="{4AD4A947-FC90-4990-8CE7-F1D711F0DE0B}">
      <dgm:prSet/>
      <dgm:spPr/>
      <dgm:t>
        <a:bodyPr/>
        <a:lstStyle/>
        <a:p>
          <a:endParaRPr lang="en-US"/>
        </a:p>
      </dgm:t>
    </dgm:pt>
    <dgm:pt modelId="{9E9E4ECC-5FD8-4F13-8A3C-C04F208220B9}" type="sibTrans" cxnId="{4AD4A947-FC90-4990-8CE7-F1D711F0DE0B}">
      <dgm:prSet/>
      <dgm:spPr/>
      <dgm:t>
        <a:bodyPr/>
        <a:lstStyle/>
        <a:p>
          <a:endParaRPr lang="en-US"/>
        </a:p>
      </dgm:t>
    </dgm:pt>
    <dgm:pt modelId="{FD08D221-2657-4DEE-A7E1-9342D5431A43}">
      <dgm:prSet custT="1"/>
      <dgm:spPr/>
      <dgm:t>
        <a:bodyPr/>
        <a:lstStyle/>
        <a:p>
          <a:pPr algn="l"/>
          <a:r>
            <a:rPr lang="en-US" sz="1800" dirty="0">
              <a:effectLst/>
            </a:rPr>
            <a:t>Confirmation of an FBI background check</a:t>
          </a:r>
          <a:br>
            <a:rPr lang="en-US" sz="1800" dirty="0">
              <a:effectLst/>
            </a:rPr>
          </a:br>
          <a:endParaRPr lang="en-US" sz="1800" dirty="0"/>
        </a:p>
      </dgm:t>
    </dgm:pt>
    <dgm:pt modelId="{2DF6E540-D40E-4453-82C9-8700268C291F}" type="parTrans" cxnId="{3C1BA9BC-F2AE-4E91-B5BF-DD14AF04CBA5}">
      <dgm:prSet/>
      <dgm:spPr/>
      <dgm:t>
        <a:bodyPr/>
        <a:lstStyle/>
        <a:p>
          <a:endParaRPr lang="en-US"/>
        </a:p>
      </dgm:t>
    </dgm:pt>
    <dgm:pt modelId="{695A931B-B6D8-4FD4-990C-A8AC8F2DEA09}" type="sibTrans" cxnId="{3C1BA9BC-F2AE-4E91-B5BF-DD14AF04CBA5}">
      <dgm:prSet/>
      <dgm:spPr/>
      <dgm:t>
        <a:bodyPr/>
        <a:lstStyle/>
        <a:p>
          <a:endParaRPr lang="en-US"/>
        </a:p>
      </dgm:t>
    </dgm:pt>
    <dgm:pt modelId="{D286AFCA-64FF-45DA-AC3A-D3DFD8348C12}">
      <dgm:prSet custT="1"/>
      <dgm:spPr/>
      <dgm:t>
        <a:bodyPr/>
        <a:lstStyle/>
        <a:p>
          <a:pPr algn="l"/>
          <a:r>
            <a:rPr lang="en-US" sz="1800" dirty="0"/>
            <a:t>To book a portal appointment please see the following slides</a:t>
          </a:r>
        </a:p>
      </dgm:t>
    </dgm:pt>
    <dgm:pt modelId="{8969CC1A-350D-452B-8191-1D30A1342943}" type="parTrans" cxnId="{A3BE53EC-9CDD-45B6-835C-3C9E8751DB1D}">
      <dgm:prSet/>
      <dgm:spPr/>
      <dgm:t>
        <a:bodyPr/>
        <a:lstStyle/>
        <a:p>
          <a:endParaRPr lang="en-US"/>
        </a:p>
      </dgm:t>
    </dgm:pt>
    <dgm:pt modelId="{4F628F45-8E05-4B3E-BE47-56EB1745C336}" type="sibTrans" cxnId="{A3BE53EC-9CDD-45B6-835C-3C9E8751DB1D}">
      <dgm:prSet/>
      <dgm:spPr/>
      <dgm:t>
        <a:bodyPr/>
        <a:lstStyle/>
        <a:p>
          <a:endParaRPr lang="en-US"/>
        </a:p>
      </dgm:t>
    </dgm:pt>
    <dgm:pt modelId="{1A950318-6D89-4E7A-B33D-634DA845DFDD}" type="pres">
      <dgm:prSet presAssocID="{AC23C72F-F0A4-4FF2-ACF1-5F7791A54A90}" presName="Name0" presStyleCnt="0">
        <dgm:presLayoutVars>
          <dgm:dir/>
          <dgm:resizeHandles val="exact"/>
        </dgm:presLayoutVars>
      </dgm:prSet>
      <dgm:spPr/>
    </dgm:pt>
    <dgm:pt modelId="{6049A063-E448-4468-BBB6-097AB18E7AA9}" type="pres">
      <dgm:prSet presAssocID="{AC23C72F-F0A4-4FF2-ACF1-5F7791A54A90}" presName="fgShape" presStyleLbl="fgShp" presStyleIdx="0" presStyleCnt="1" custScaleY="41709" custLinFactNeighborX="1241" custLinFactNeighborY="40877"/>
      <dgm:spPr/>
    </dgm:pt>
    <dgm:pt modelId="{1AB33053-F88D-4A3E-864D-B04CDCBF9FA5}" type="pres">
      <dgm:prSet presAssocID="{AC23C72F-F0A4-4FF2-ACF1-5F7791A54A90}" presName="linComp" presStyleCnt="0"/>
      <dgm:spPr/>
    </dgm:pt>
    <dgm:pt modelId="{28CBD1EC-3629-4033-8AC9-6B8A7368D798}" type="pres">
      <dgm:prSet presAssocID="{A297DBB8-A6FA-48D2-B8AA-B78219F663BE}" presName="compNode" presStyleCnt="0"/>
      <dgm:spPr/>
    </dgm:pt>
    <dgm:pt modelId="{44E66B47-1514-4581-A71B-4FBCDB1FC674}" type="pres">
      <dgm:prSet presAssocID="{A297DBB8-A6FA-48D2-B8AA-B78219F663BE}" presName="bkgdShape" presStyleLbl="node1" presStyleIdx="0" presStyleCnt="3"/>
      <dgm:spPr/>
    </dgm:pt>
    <dgm:pt modelId="{419242DE-36AD-4B5A-9A0B-B167C882A8C4}" type="pres">
      <dgm:prSet presAssocID="{A297DBB8-A6FA-48D2-B8AA-B78219F663BE}" presName="nodeTx" presStyleLbl="node1" presStyleIdx="0" presStyleCnt="3">
        <dgm:presLayoutVars>
          <dgm:bulletEnabled val="1"/>
        </dgm:presLayoutVars>
      </dgm:prSet>
      <dgm:spPr/>
    </dgm:pt>
    <dgm:pt modelId="{BE1AF87C-994B-4CAE-A6AE-CE29CB566D07}" type="pres">
      <dgm:prSet presAssocID="{A297DBB8-A6FA-48D2-B8AA-B78219F663BE}" presName="invisiNode" presStyleLbl="node1" presStyleIdx="0" presStyleCnt="3"/>
      <dgm:spPr/>
    </dgm:pt>
    <dgm:pt modelId="{48C39119-74DE-4995-B57C-28E37798EBB5}" type="pres">
      <dgm:prSet presAssocID="{A297DBB8-A6FA-48D2-B8AA-B78219F663B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74431A7-737B-4337-A671-08556E561736}" type="pres">
      <dgm:prSet presAssocID="{F36CB968-E54C-44CC-B0BF-0FCAA27E9674}" presName="sibTrans" presStyleLbl="sibTrans2D1" presStyleIdx="0" presStyleCnt="0"/>
      <dgm:spPr/>
    </dgm:pt>
    <dgm:pt modelId="{C289F4CE-856B-4533-A8E7-95681FB66B2D}" type="pres">
      <dgm:prSet presAssocID="{CA1E922E-2838-4371-9BE7-55E800C04E78}" presName="compNode" presStyleCnt="0"/>
      <dgm:spPr/>
    </dgm:pt>
    <dgm:pt modelId="{0E6A9A17-7CD6-4533-9A9B-55AF0C756969}" type="pres">
      <dgm:prSet presAssocID="{CA1E922E-2838-4371-9BE7-55E800C04E78}" presName="bkgdShape" presStyleLbl="node1" presStyleIdx="1" presStyleCnt="3" custLinFactNeighborX="64" custLinFactNeighborY="388"/>
      <dgm:spPr/>
    </dgm:pt>
    <dgm:pt modelId="{29447121-94DC-4322-914C-DDC6AE83AAA1}" type="pres">
      <dgm:prSet presAssocID="{CA1E922E-2838-4371-9BE7-55E800C04E78}" presName="nodeTx" presStyleLbl="node1" presStyleIdx="1" presStyleCnt="3">
        <dgm:presLayoutVars>
          <dgm:bulletEnabled val="1"/>
        </dgm:presLayoutVars>
      </dgm:prSet>
      <dgm:spPr/>
    </dgm:pt>
    <dgm:pt modelId="{82D4FEFA-FB08-4633-B58A-E4B81C13245D}" type="pres">
      <dgm:prSet presAssocID="{CA1E922E-2838-4371-9BE7-55E800C04E78}" presName="invisiNode" presStyleLbl="node1" presStyleIdx="1" presStyleCnt="3"/>
      <dgm:spPr/>
    </dgm:pt>
    <dgm:pt modelId="{A8E701C3-2C66-4097-A6B6-1916ED1CAEE1}" type="pres">
      <dgm:prSet presAssocID="{CA1E922E-2838-4371-9BE7-55E800C04E7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28A3FB5-77B5-436D-8081-638EC257DCE8}" type="pres">
      <dgm:prSet presAssocID="{47FFDBB1-F105-4A02-987B-4D3D9452AFF0}" presName="sibTrans" presStyleLbl="sibTrans2D1" presStyleIdx="0" presStyleCnt="0"/>
      <dgm:spPr/>
    </dgm:pt>
    <dgm:pt modelId="{19C31C20-815F-4BEA-9E12-DDA7944860D6}" type="pres">
      <dgm:prSet presAssocID="{FD08D221-2657-4DEE-A7E1-9342D5431A43}" presName="compNode" presStyleCnt="0"/>
      <dgm:spPr/>
    </dgm:pt>
    <dgm:pt modelId="{FAFABB33-7F02-4613-8C48-B67DA7F41FE2}" type="pres">
      <dgm:prSet presAssocID="{FD08D221-2657-4DEE-A7E1-9342D5431A43}" presName="bkgdShape" presStyleLbl="node1" presStyleIdx="2" presStyleCnt="3"/>
      <dgm:spPr/>
    </dgm:pt>
    <dgm:pt modelId="{0FDE942A-BEB6-4A14-A740-040DE5D9A292}" type="pres">
      <dgm:prSet presAssocID="{FD08D221-2657-4DEE-A7E1-9342D5431A43}" presName="nodeTx" presStyleLbl="node1" presStyleIdx="2" presStyleCnt="3">
        <dgm:presLayoutVars>
          <dgm:bulletEnabled val="1"/>
        </dgm:presLayoutVars>
      </dgm:prSet>
      <dgm:spPr/>
    </dgm:pt>
    <dgm:pt modelId="{A15543D3-437B-4948-A4AD-555448381116}" type="pres">
      <dgm:prSet presAssocID="{FD08D221-2657-4DEE-A7E1-9342D5431A43}" presName="invisiNode" presStyleLbl="node1" presStyleIdx="2" presStyleCnt="3"/>
      <dgm:spPr/>
    </dgm:pt>
    <dgm:pt modelId="{B86DB908-FD47-4F03-A65E-378A4FE0424F}" type="pres">
      <dgm:prSet presAssocID="{FD08D221-2657-4DEE-A7E1-9342D5431A4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935F680C-EAB7-4721-A2FC-1D2876646D53}" type="presOf" srcId="{47FFDBB1-F105-4A02-987B-4D3D9452AFF0}" destId="{C28A3FB5-77B5-436D-8081-638EC257DCE8}" srcOrd="0" destOrd="0" presId="urn:microsoft.com/office/officeart/2005/8/layout/hList7"/>
    <dgm:cxn modelId="{9E942D0F-4976-42D6-8FEC-2199553A9F06}" type="presOf" srcId="{A297DBB8-A6FA-48D2-B8AA-B78219F663BE}" destId="{419242DE-36AD-4B5A-9A0B-B167C882A8C4}" srcOrd="1" destOrd="0" presId="urn:microsoft.com/office/officeart/2005/8/layout/hList7"/>
    <dgm:cxn modelId="{E23A061B-F17B-4B66-B57D-06FBF4E0AC2D}" type="presOf" srcId="{21B0F7CF-98C4-4F07-9D43-112F2DAB8797}" destId="{419242DE-36AD-4B5A-9A0B-B167C882A8C4}" srcOrd="1" destOrd="1" presId="urn:microsoft.com/office/officeart/2005/8/layout/hList7"/>
    <dgm:cxn modelId="{ED3E1424-8E05-4296-854B-BE6AAC2D58B6}" type="presOf" srcId="{F36CB968-E54C-44CC-B0BF-0FCAA27E9674}" destId="{274431A7-737B-4337-A671-08556E561736}" srcOrd="0" destOrd="0" presId="urn:microsoft.com/office/officeart/2005/8/layout/hList7"/>
    <dgm:cxn modelId="{A3119529-1C02-4977-8300-DEF2BD0F6410}" type="presOf" srcId="{D286AFCA-64FF-45DA-AC3A-D3DFD8348C12}" destId="{FAFABB33-7F02-4613-8C48-B67DA7F41FE2}" srcOrd="0" destOrd="1" presId="urn:microsoft.com/office/officeart/2005/8/layout/hList7"/>
    <dgm:cxn modelId="{5685DE31-AE02-413B-BB3C-E3FD9AB333AF}" srcId="{AC23C72F-F0A4-4FF2-ACF1-5F7791A54A90}" destId="{CA1E922E-2838-4371-9BE7-55E800C04E78}" srcOrd="1" destOrd="0" parTransId="{152D12DB-7DF7-41DB-BA08-4BD286112232}" sibTransId="{47FFDBB1-F105-4A02-987B-4D3D9452AFF0}"/>
    <dgm:cxn modelId="{929DE466-C137-418F-83DD-19A7FE4D3646}" type="presOf" srcId="{CA1E922E-2838-4371-9BE7-55E800C04E78}" destId="{0E6A9A17-7CD6-4533-9A9B-55AF0C756969}" srcOrd="0" destOrd="0" presId="urn:microsoft.com/office/officeart/2005/8/layout/hList7"/>
    <dgm:cxn modelId="{4EEC3467-99F8-4182-9B6C-5A7ED2160806}" type="presOf" srcId="{A297DBB8-A6FA-48D2-B8AA-B78219F663BE}" destId="{44E66B47-1514-4581-A71B-4FBCDB1FC674}" srcOrd="0" destOrd="0" presId="urn:microsoft.com/office/officeart/2005/8/layout/hList7"/>
    <dgm:cxn modelId="{4AD4A947-FC90-4990-8CE7-F1D711F0DE0B}" srcId="{A297DBB8-A6FA-48D2-B8AA-B78219F663BE}" destId="{21B0F7CF-98C4-4F07-9D43-112F2DAB8797}" srcOrd="0" destOrd="0" parTransId="{762929DB-5652-41C2-9066-D5A91AE35C41}" sibTransId="{9E9E4ECC-5FD8-4F13-8A3C-C04F208220B9}"/>
    <dgm:cxn modelId="{C3C6D28C-75CD-464E-A526-BB07795D22AA}" type="presOf" srcId="{AC23C72F-F0A4-4FF2-ACF1-5F7791A54A90}" destId="{1A950318-6D89-4E7A-B33D-634DA845DFDD}" srcOrd="0" destOrd="0" presId="urn:microsoft.com/office/officeart/2005/8/layout/hList7"/>
    <dgm:cxn modelId="{8447AAA8-9536-4320-8B11-461AA4F2D268}" type="presOf" srcId="{CA1E922E-2838-4371-9BE7-55E800C04E78}" destId="{29447121-94DC-4322-914C-DDC6AE83AAA1}" srcOrd="1" destOrd="0" presId="urn:microsoft.com/office/officeart/2005/8/layout/hList7"/>
    <dgm:cxn modelId="{75338FA9-99EA-4BFF-93C5-251A6C98BBC1}" type="presOf" srcId="{FD08D221-2657-4DEE-A7E1-9342D5431A43}" destId="{0FDE942A-BEB6-4A14-A740-040DE5D9A292}" srcOrd="1" destOrd="0" presId="urn:microsoft.com/office/officeart/2005/8/layout/hList7"/>
    <dgm:cxn modelId="{3C1BA9BC-F2AE-4E91-B5BF-DD14AF04CBA5}" srcId="{AC23C72F-F0A4-4FF2-ACF1-5F7791A54A90}" destId="{FD08D221-2657-4DEE-A7E1-9342D5431A43}" srcOrd="2" destOrd="0" parTransId="{2DF6E540-D40E-4453-82C9-8700268C291F}" sibTransId="{695A931B-B6D8-4FD4-990C-A8AC8F2DEA09}"/>
    <dgm:cxn modelId="{1B75C8CC-0F9D-49F6-9294-083600CFF95B}" srcId="{AC23C72F-F0A4-4FF2-ACF1-5F7791A54A90}" destId="{A297DBB8-A6FA-48D2-B8AA-B78219F663BE}" srcOrd="0" destOrd="0" parTransId="{B6A02C3C-3C8E-4775-9D2D-7F4DC12634FE}" sibTransId="{F36CB968-E54C-44CC-B0BF-0FCAA27E9674}"/>
    <dgm:cxn modelId="{1BA37FD3-601F-4548-8687-B2E2A05E1C73}" type="presOf" srcId="{FD08D221-2657-4DEE-A7E1-9342D5431A43}" destId="{FAFABB33-7F02-4613-8C48-B67DA7F41FE2}" srcOrd="0" destOrd="0" presId="urn:microsoft.com/office/officeart/2005/8/layout/hList7"/>
    <dgm:cxn modelId="{A3BE53EC-9CDD-45B6-835C-3C9E8751DB1D}" srcId="{FD08D221-2657-4DEE-A7E1-9342D5431A43}" destId="{D286AFCA-64FF-45DA-AC3A-D3DFD8348C12}" srcOrd="0" destOrd="0" parTransId="{8969CC1A-350D-452B-8191-1D30A1342943}" sibTransId="{4F628F45-8E05-4B3E-BE47-56EB1745C336}"/>
    <dgm:cxn modelId="{066542F6-F2EF-4B07-A503-5F058CD4F6DE}" type="presOf" srcId="{21B0F7CF-98C4-4F07-9D43-112F2DAB8797}" destId="{44E66B47-1514-4581-A71B-4FBCDB1FC674}" srcOrd="0" destOrd="1" presId="urn:microsoft.com/office/officeart/2005/8/layout/hList7"/>
    <dgm:cxn modelId="{2696E4FA-0A79-4E6D-8B67-AFD20AD38564}" type="presOf" srcId="{D286AFCA-64FF-45DA-AC3A-D3DFD8348C12}" destId="{0FDE942A-BEB6-4A14-A740-040DE5D9A292}" srcOrd="1" destOrd="1" presId="urn:microsoft.com/office/officeart/2005/8/layout/hList7"/>
    <dgm:cxn modelId="{31338618-C49E-474E-BD1E-EED9C74673A8}" type="presParOf" srcId="{1A950318-6D89-4E7A-B33D-634DA845DFDD}" destId="{6049A063-E448-4468-BBB6-097AB18E7AA9}" srcOrd="0" destOrd="0" presId="urn:microsoft.com/office/officeart/2005/8/layout/hList7"/>
    <dgm:cxn modelId="{6F5A2C30-E1AB-4F9E-A1E1-E7CA1E0499BF}" type="presParOf" srcId="{1A950318-6D89-4E7A-B33D-634DA845DFDD}" destId="{1AB33053-F88D-4A3E-864D-B04CDCBF9FA5}" srcOrd="1" destOrd="0" presId="urn:microsoft.com/office/officeart/2005/8/layout/hList7"/>
    <dgm:cxn modelId="{D46779B3-E0CA-4CF0-90CE-FC8ED7D8FCB1}" type="presParOf" srcId="{1AB33053-F88D-4A3E-864D-B04CDCBF9FA5}" destId="{28CBD1EC-3629-4033-8AC9-6B8A7368D798}" srcOrd="0" destOrd="0" presId="urn:microsoft.com/office/officeart/2005/8/layout/hList7"/>
    <dgm:cxn modelId="{9C2C0FE8-ACBD-4FBC-B379-A2E6E9CFA429}" type="presParOf" srcId="{28CBD1EC-3629-4033-8AC9-6B8A7368D798}" destId="{44E66B47-1514-4581-A71B-4FBCDB1FC674}" srcOrd="0" destOrd="0" presId="urn:microsoft.com/office/officeart/2005/8/layout/hList7"/>
    <dgm:cxn modelId="{09A59C79-024A-4973-BC4F-019A720AF860}" type="presParOf" srcId="{28CBD1EC-3629-4033-8AC9-6B8A7368D798}" destId="{419242DE-36AD-4B5A-9A0B-B167C882A8C4}" srcOrd="1" destOrd="0" presId="urn:microsoft.com/office/officeart/2005/8/layout/hList7"/>
    <dgm:cxn modelId="{6F10935D-1DEF-4977-88EF-960C3EC4C935}" type="presParOf" srcId="{28CBD1EC-3629-4033-8AC9-6B8A7368D798}" destId="{BE1AF87C-994B-4CAE-A6AE-CE29CB566D07}" srcOrd="2" destOrd="0" presId="urn:microsoft.com/office/officeart/2005/8/layout/hList7"/>
    <dgm:cxn modelId="{B8469467-9C27-41DB-8292-C84AAE291FED}" type="presParOf" srcId="{28CBD1EC-3629-4033-8AC9-6B8A7368D798}" destId="{48C39119-74DE-4995-B57C-28E37798EBB5}" srcOrd="3" destOrd="0" presId="urn:microsoft.com/office/officeart/2005/8/layout/hList7"/>
    <dgm:cxn modelId="{E226D7AE-87CE-4D7F-A279-84A9A6C5F4BF}" type="presParOf" srcId="{1AB33053-F88D-4A3E-864D-B04CDCBF9FA5}" destId="{274431A7-737B-4337-A671-08556E561736}" srcOrd="1" destOrd="0" presId="urn:microsoft.com/office/officeart/2005/8/layout/hList7"/>
    <dgm:cxn modelId="{DC70FAA2-6B5A-4796-957D-D15BECD5BAB4}" type="presParOf" srcId="{1AB33053-F88D-4A3E-864D-B04CDCBF9FA5}" destId="{C289F4CE-856B-4533-A8E7-95681FB66B2D}" srcOrd="2" destOrd="0" presId="urn:microsoft.com/office/officeart/2005/8/layout/hList7"/>
    <dgm:cxn modelId="{FBCA6804-6A55-4254-A07C-EB0C35647CBB}" type="presParOf" srcId="{C289F4CE-856B-4533-A8E7-95681FB66B2D}" destId="{0E6A9A17-7CD6-4533-9A9B-55AF0C756969}" srcOrd="0" destOrd="0" presId="urn:microsoft.com/office/officeart/2005/8/layout/hList7"/>
    <dgm:cxn modelId="{13347F56-A7C0-4F32-B2D7-C0638BF844D7}" type="presParOf" srcId="{C289F4CE-856B-4533-A8E7-95681FB66B2D}" destId="{29447121-94DC-4322-914C-DDC6AE83AAA1}" srcOrd="1" destOrd="0" presId="urn:microsoft.com/office/officeart/2005/8/layout/hList7"/>
    <dgm:cxn modelId="{C0F5A22B-50A2-4085-8BB8-947E1A3A8797}" type="presParOf" srcId="{C289F4CE-856B-4533-A8E7-95681FB66B2D}" destId="{82D4FEFA-FB08-4633-B58A-E4B81C13245D}" srcOrd="2" destOrd="0" presId="urn:microsoft.com/office/officeart/2005/8/layout/hList7"/>
    <dgm:cxn modelId="{903C64AA-40D3-4ED4-B544-61324FA98697}" type="presParOf" srcId="{C289F4CE-856B-4533-A8E7-95681FB66B2D}" destId="{A8E701C3-2C66-4097-A6B6-1916ED1CAEE1}" srcOrd="3" destOrd="0" presId="urn:microsoft.com/office/officeart/2005/8/layout/hList7"/>
    <dgm:cxn modelId="{DA86CB8C-7803-4578-97CA-58DD1BB1D8B5}" type="presParOf" srcId="{1AB33053-F88D-4A3E-864D-B04CDCBF9FA5}" destId="{C28A3FB5-77B5-436D-8081-638EC257DCE8}" srcOrd="3" destOrd="0" presId="urn:microsoft.com/office/officeart/2005/8/layout/hList7"/>
    <dgm:cxn modelId="{ED93527D-B849-486F-8FC4-672CB2931B50}" type="presParOf" srcId="{1AB33053-F88D-4A3E-864D-B04CDCBF9FA5}" destId="{19C31C20-815F-4BEA-9E12-DDA7944860D6}" srcOrd="4" destOrd="0" presId="urn:microsoft.com/office/officeart/2005/8/layout/hList7"/>
    <dgm:cxn modelId="{F73F7FBD-09B1-491F-860D-F558373C2FD9}" type="presParOf" srcId="{19C31C20-815F-4BEA-9E12-DDA7944860D6}" destId="{FAFABB33-7F02-4613-8C48-B67DA7F41FE2}" srcOrd="0" destOrd="0" presId="urn:microsoft.com/office/officeart/2005/8/layout/hList7"/>
    <dgm:cxn modelId="{ED8535F1-0ED5-460D-A1D3-4A14DAA9C93E}" type="presParOf" srcId="{19C31C20-815F-4BEA-9E12-DDA7944860D6}" destId="{0FDE942A-BEB6-4A14-A740-040DE5D9A292}" srcOrd="1" destOrd="0" presId="urn:microsoft.com/office/officeart/2005/8/layout/hList7"/>
    <dgm:cxn modelId="{A1FA7A1E-5CE4-44C0-BE75-837D5768A363}" type="presParOf" srcId="{19C31C20-815F-4BEA-9E12-DDA7944860D6}" destId="{A15543D3-437B-4948-A4AD-555448381116}" srcOrd="2" destOrd="0" presId="urn:microsoft.com/office/officeart/2005/8/layout/hList7"/>
    <dgm:cxn modelId="{120F7921-CCE3-493B-81B3-C0A0F9FBA1B5}" type="presParOf" srcId="{19C31C20-815F-4BEA-9E12-DDA7944860D6}" destId="{B86DB908-FD47-4F03-A65E-378A4FE0424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68D0E2-AAB1-4B01-8E4E-8255917454BC}" type="doc">
      <dgm:prSet loTypeId="urn:microsoft.com/office/officeart/2005/8/layout/hProcess9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FCEBFCC-86DB-4ACF-8A22-7420C367115B}">
      <dgm:prSet custT="1"/>
      <dgm:spPr>
        <a:gradFill rotWithShape="0">
          <a:gsLst>
            <a:gs pos="0">
              <a:schemeClr val="accent6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sz="1400" dirty="0"/>
            <a:t>STEP 5 – Applicants must enter their legal first, middle and last name as well as their date of birth</a:t>
          </a:r>
        </a:p>
      </dgm:t>
    </dgm:pt>
    <dgm:pt modelId="{E04811A2-6DB5-427C-929E-7EFBBD79531D}" type="parTrans" cxnId="{4BE07931-C532-4E5B-89F7-B4AA5030501F}">
      <dgm:prSet/>
      <dgm:spPr/>
      <dgm:t>
        <a:bodyPr/>
        <a:lstStyle/>
        <a:p>
          <a:endParaRPr lang="en-US"/>
        </a:p>
      </dgm:t>
    </dgm:pt>
    <dgm:pt modelId="{F858657D-D57E-4348-8AA2-97E577D9351C}" type="sibTrans" cxnId="{4BE07931-C532-4E5B-89F7-B4AA5030501F}">
      <dgm:prSet/>
      <dgm:spPr/>
      <dgm:t>
        <a:bodyPr/>
        <a:lstStyle/>
        <a:p>
          <a:endParaRPr lang="en-US"/>
        </a:p>
      </dgm:t>
    </dgm:pt>
    <dgm:pt modelId="{0944CA39-9116-4F81-A453-BB6D0AC4FCB2}">
      <dgm:prSet/>
      <dgm:spPr>
        <a:gradFill rotWithShape="0">
          <a:gsLst>
            <a:gs pos="0">
              <a:schemeClr val="accent6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/>
            <a:t>Select a suffix using the drop-down box, if applicable</a:t>
          </a:r>
        </a:p>
      </dgm:t>
    </dgm:pt>
    <dgm:pt modelId="{A7B24275-326B-4A65-A105-E08EB02745DC}" type="parTrans" cxnId="{FD192117-2D3F-4E4C-85A7-084DE8B06882}">
      <dgm:prSet/>
      <dgm:spPr/>
      <dgm:t>
        <a:bodyPr/>
        <a:lstStyle/>
        <a:p>
          <a:endParaRPr lang="en-US"/>
        </a:p>
      </dgm:t>
    </dgm:pt>
    <dgm:pt modelId="{82007924-FE98-4A9F-BD3F-F09BAE0690D5}" type="sibTrans" cxnId="{FD192117-2D3F-4E4C-85A7-084DE8B06882}">
      <dgm:prSet/>
      <dgm:spPr/>
      <dgm:t>
        <a:bodyPr/>
        <a:lstStyle/>
        <a:p>
          <a:endParaRPr lang="en-US"/>
        </a:p>
      </dgm:t>
    </dgm:pt>
    <dgm:pt modelId="{5324A178-6E7A-4B1D-864D-38E05ADC5594}">
      <dgm:prSet/>
      <dgm:spPr>
        <a:gradFill rotWithShape="0">
          <a:gsLst>
            <a:gs pos="0">
              <a:schemeClr val="accent6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/>
            <a:t>Enter maiden name, if applicable</a:t>
          </a:r>
        </a:p>
      </dgm:t>
    </dgm:pt>
    <dgm:pt modelId="{84F9CA69-BA44-4577-A3F4-E71643ED921C}" type="parTrans" cxnId="{2E20F038-1229-4A5C-8402-DDF7D3A8340B}">
      <dgm:prSet/>
      <dgm:spPr/>
      <dgm:t>
        <a:bodyPr/>
        <a:lstStyle/>
        <a:p>
          <a:endParaRPr lang="en-US"/>
        </a:p>
      </dgm:t>
    </dgm:pt>
    <dgm:pt modelId="{B3F0E1F9-51BC-433E-A684-62EBE8FF71ED}" type="sibTrans" cxnId="{2E20F038-1229-4A5C-8402-DDF7D3A8340B}">
      <dgm:prSet/>
      <dgm:spPr/>
      <dgm:t>
        <a:bodyPr/>
        <a:lstStyle/>
        <a:p>
          <a:endParaRPr lang="en-US"/>
        </a:p>
      </dgm:t>
    </dgm:pt>
    <dgm:pt modelId="{17E091A4-0AC1-4D07-9067-9A1456DDCA91}">
      <dgm:prSet/>
      <dgm:spPr>
        <a:gradFill rotWithShape="0">
          <a:gsLst>
            <a:gs pos="0">
              <a:schemeClr val="accent6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/>
            <a:t>If a name has ever been changed use the “Add/Edit Alias” button</a:t>
          </a:r>
        </a:p>
      </dgm:t>
    </dgm:pt>
    <dgm:pt modelId="{25B29BC3-ABB4-4C59-A78A-CF40142F8C1F}" type="parTrans" cxnId="{2E546E2B-E865-48CF-BB6F-DCC0B420A5ED}">
      <dgm:prSet/>
      <dgm:spPr/>
      <dgm:t>
        <a:bodyPr/>
        <a:lstStyle/>
        <a:p>
          <a:endParaRPr lang="en-US"/>
        </a:p>
      </dgm:t>
    </dgm:pt>
    <dgm:pt modelId="{C426CFB3-45B8-487A-A3FA-2D267A9C455F}" type="sibTrans" cxnId="{2E546E2B-E865-48CF-BB6F-DCC0B420A5ED}">
      <dgm:prSet/>
      <dgm:spPr/>
      <dgm:t>
        <a:bodyPr/>
        <a:lstStyle/>
        <a:p>
          <a:endParaRPr lang="en-US"/>
        </a:p>
      </dgm:t>
    </dgm:pt>
    <dgm:pt modelId="{510A6424-AF5D-4E10-8FF6-2844F404B42B}">
      <dgm:prSet/>
      <dgm:spPr>
        <a:gradFill rotWithShape="0">
          <a:gsLst>
            <a:gs pos="0">
              <a:schemeClr val="accent6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/>
            <a:t>Once completed, select “Next”</a:t>
          </a:r>
        </a:p>
      </dgm:t>
    </dgm:pt>
    <dgm:pt modelId="{465B6AFC-1E12-485E-B86B-FDD4A075809C}" type="parTrans" cxnId="{F688BC48-DB7D-4311-B9EB-6957D768D138}">
      <dgm:prSet/>
      <dgm:spPr/>
      <dgm:t>
        <a:bodyPr/>
        <a:lstStyle/>
        <a:p>
          <a:endParaRPr lang="en-US"/>
        </a:p>
      </dgm:t>
    </dgm:pt>
    <dgm:pt modelId="{E9CAF5CC-9947-4F2A-BB8C-0A188B939077}" type="sibTrans" cxnId="{F688BC48-DB7D-4311-B9EB-6957D768D138}">
      <dgm:prSet/>
      <dgm:spPr/>
      <dgm:t>
        <a:bodyPr/>
        <a:lstStyle/>
        <a:p>
          <a:endParaRPr lang="en-US"/>
        </a:p>
      </dgm:t>
    </dgm:pt>
    <dgm:pt modelId="{727FBECB-F884-4C05-97F5-13125A110F07}" type="pres">
      <dgm:prSet presAssocID="{D068D0E2-AAB1-4B01-8E4E-8255917454BC}" presName="CompostProcess" presStyleCnt="0">
        <dgm:presLayoutVars>
          <dgm:dir/>
          <dgm:resizeHandles val="exact"/>
        </dgm:presLayoutVars>
      </dgm:prSet>
      <dgm:spPr/>
    </dgm:pt>
    <dgm:pt modelId="{DA01C2CA-8362-485C-B577-3291918FAA45}" type="pres">
      <dgm:prSet presAssocID="{D068D0E2-AAB1-4B01-8E4E-8255917454BC}" presName="arrow" presStyleLbl="bgShp" presStyleIdx="0" presStyleCnt="1" custScaleX="115661"/>
      <dgm:spPr/>
    </dgm:pt>
    <dgm:pt modelId="{FF59B563-65BF-44E2-91A7-7608FE6154AA}" type="pres">
      <dgm:prSet presAssocID="{D068D0E2-AAB1-4B01-8E4E-8255917454BC}" presName="linearProcess" presStyleCnt="0"/>
      <dgm:spPr/>
    </dgm:pt>
    <dgm:pt modelId="{C91CD6C9-0211-4EE7-8D58-4B85FB1DCE6C}" type="pres">
      <dgm:prSet presAssocID="{2FCEBFCC-86DB-4ACF-8A22-7420C367115B}" presName="textNode" presStyleLbl="node1" presStyleIdx="0" presStyleCnt="5">
        <dgm:presLayoutVars>
          <dgm:bulletEnabled val="1"/>
        </dgm:presLayoutVars>
      </dgm:prSet>
      <dgm:spPr/>
    </dgm:pt>
    <dgm:pt modelId="{CA63DB0F-4955-40E8-99E2-E42DEC7391AF}" type="pres">
      <dgm:prSet presAssocID="{F858657D-D57E-4348-8AA2-97E577D9351C}" presName="sibTrans" presStyleCnt="0"/>
      <dgm:spPr/>
    </dgm:pt>
    <dgm:pt modelId="{940833DF-8C2C-4B00-A5DC-3BF42AC720FB}" type="pres">
      <dgm:prSet presAssocID="{0944CA39-9116-4F81-A453-BB6D0AC4FCB2}" presName="textNode" presStyleLbl="node1" presStyleIdx="1" presStyleCnt="5">
        <dgm:presLayoutVars>
          <dgm:bulletEnabled val="1"/>
        </dgm:presLayoutVars>
      </dgm:prSet>
      <dgm:spPr/>
    </dgm:pt>
    <dgm:pt modelId="{D893E166-6D61-4DEC-A6E5-408DFAB0734F}" type="pres">
      <dgm:prSet presAssocID="{82007924-FE98-4A9F-BD3F-F09BAE0690D5}" presName="sibTrans" presStyleCnt="0"/>
      <dgm:spPr/>
    </dgm:pt>
    <dgm:pt modelId="{3FCCF521-552A-4775-A23B-5983DE1871DC}" type="pres">
      <dgm:prSet presAssocID="{5324A178-6E7A-4B1D-864D-38E05ADC5594}" presName="textNode" presStyleLbl="node1" presStyleIdx="2" presStyleCnt="5">
        <dgm:presLayoutVars>
          <dgm:bulletEnabled val="1"/>
        </dgm:presLayoutVars>
      </dgm:prSet>
      <dgm:spPr/>
    </dgm:pt>
    <dgm:pt modelId="{BC284ECD-CF29-4086-8521-BF864D99214A}" type="pres">
      <dgm:prSet presAssocID="{B3F0E1F9-51BC-433E-A684-62EBE8FF71ED}" presName="sibTrans" presStyleCnt="0"/>
      <dgm:spPr/>
    </dgm:pt>
    <dgm:pt modelId="{E0D571E8-4245-47C7-851D-B6299161948B}" type="pres">
      <dgm:prSet presAssocID="{17E091A4-0AC1-4D07-9067-9A1456DDCA91}" presName="textNode" presStyleLbl="node1" presStyleIdx="3" presStyleCnt="5">
        <dgm:presLayoutVars>
          <dgm:bulletEnabled val="1"/>
        </dgm:presLayoutVars>
      </dgm:prSet>
      <dgm:spPr/>
    </dgm:pt>
    <dgm:pt modelId="{736E1528-47DA-4306-BC3A-9FE524822841}" type="pres">
      <dgm:prSet presAssocID="{C426CFB3-45B8-487A-A3FA-2D267A9C455F}" presName="sibTrans" presStyleCnt="0"/>
      <dgm:spPr/>
    </dgm:pt>
    <dgm:pt modelId="{1ABCF10C-2ADF-4944-A8E2-2C6128036CA8}" type="pres">
      <dgm:prSet presAssocID="{510A6424-AF5D-4E10-8FF6-2844F404B42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192117-2D3F-4E4C-85A7-084DE8B06882}" srcId="{D068D0E2-AAB1-4B01-8E4E-8255917454BC}" destId="{0944CA39-9116-4F81-A453-BB6D0AC4FCB2}" srcOrd="1" destOrd="0" parTransId="{A7B24275-326B-4A65-A105-E08EB02745DC}" sibTransId="{82007924-FE98-4A9F-BD3F-F09BAE0690D5}"/>
    <dgm:cxn modelId="{2E546E2B-E865-48CF-BB6F-DCC0B420A5ED}" srcId="{D068D0E2-AAB1-4B01-8E4E-8255917454BC}" destId="{17E091A4-0AC1-4D07-9067-9A1456DDCA91}" srcOrd="3" destOrd="0" parTransId="{25B29BC3-ABB4-4C59-A78A-CF40142F8C1F}" sibTransId="{C426CFB3-45B8-487A-A3FA-2D267A9C455F}"/>
    <dgm:cxn modelId="{4BE07931-C532-4E5B-89F7-B4AA5030501F}" srcId="{D068D0E2-AAB1-4B01-8E4E-8255917454BC}" destId="{2FCEBFCC-86DB-4ACF-8A22-7420C367115B}" srcOrd="0" destOrd="0" parTransId="{E04811A2-6DB5-427C-929E-7EFBBD79531D}" sibTransId="{F858657D-D57E-4348-8AA2-97E577D9351C}"/>
    <dgm:cxn modelId="{2E20F038-1229-4A5C-8402-DDF7D3A8340B}" srcId="{D068D0E2-AAB1-4B01-8E4E-8255917454BC}" destId="{5324A178-6E7A-4B1D-864D-38E05ADC5594}" srcOrd="2" destOrd="0" parTransId="{84F9CA69-BA44-4577-A3F4-E71643ED921C}" sibTransId="{B3F0E1F9-51BC-433E-A684-62EBE8FF71ED}"/>
    <dgm:cxn modelId="{F688BC48-DB7D-4311-B9EB-6957D768D138}" srcId="{D068D0E2-AAB1-4B01-8E4E-8255917454BC}" destId="{510A6424-AF5D-4E10-8FF6-2844F404B42B}" srcOrd="4" destOrd="0" parTransId="{465B6AFC-1E12-485E-B86B-FDD4A075809C}" sibTransId="{E9CAF5CC-9947-4F2A-BB8C-0A188B939077}"/>
    <dgm:cxn modelId="{A9C5C952-6548-4D0A-BA6C-6D4D3492E307}" type="presOf" srcId="{D068D0E2-AAB1-4B01-8E4E-8255917454BC}" destId="{727FBECB-F884-4C05-97F5-13125A110F07}" srcOrd="0" destOrd="0" presId="urn:microsoft.com/office/officeart/2005/8/layout/hProcess9"/>
    <dgm:cxn modelId="{F953B7A6-B708-470C-973E-DD93A3F8906E}" type="presOf" srcId="{2FCEBFCC-86DB-4ACF-8A22-7420C367115B}" destId="{C91CD6C9-0211-4EE7-8D58-4B85FB1DCE6C}" srcOrd="0" destOrd="0" presId="urn:microsoft.com/office/officeart/2005/8/layout/hProcess9"/>
    <dgm:cxn modelId="{5207E2B7-8E9E-4C80-890D-7D8EF5D4A75B}" type="presOf" srcId="{17E091A4-0AC1-4D07-9067-9A1456DDCA91}" destId="{E0D571E8-4245-47C7-851D-B6299161948B}" srcOrd="0" destOrd="0" presId="urn:microsoft.com/office/officeart/2005/8/layout/hProcess9"/>
    <dgm:cxn modelId="{95B9A2C1-8D35-42DB-92C6-A7EF21B20D67}" type="presOf" srcId="{5324A178-6E7A-4B1D-864D-38E05ADC5594}" destId="{3FCCF521-552A-4775-A23B-5983DE1871DC}" srcOrd="0" destOrd="0" presId="urn:microsoft.com/office/officeart/2005/8/layout/hProcess9"/>
    <dgm:cxn modelId="{EC95EFD0-632F-4B47-959E-63C33849A144}" type="presOf" srcId="{0944CA39-9116-4F81-A453-BB6D0AC4FCB2}" destId="{940833DF-8C2C-4B00-A5DC-3BF42AC720FB}" srcOrd="0" destOrd="0" presId="urn:microsoft.com/office/officeart/2005/8/layout/hProcess9"/>
    <dgm:cxn modelId="{A2D2ACE1-53F4-43D4-A869-EABEBF2695B3}" type="presOf" srcId="{510A6424-AF5D-4E10-8FF6-2844F404B42B}" destId="{1ABCF10C-2ADF-4944-A8E2-2C6128036CA8}" srcOrd="0" destOrd="0" presId="urn:microsoft.com/office/officeart/2005/8/layout/hProcess9"/>
    <dgm:cxn modelId="{ACE80E6F-9E03-4A82-B067-5EEDCEB08005}" type="presParOf" srcId="{727FBECB-F884-4C05-97F5-13125A110F07}" destId="{DA01C2CA-8362-485C-B577-3291918FAA45}" srcOrd="0" destOrd="0" presId="urn:microsoft.com/office/officeart/2005/8/layout/hProcess9"/>
    <dgm:cxn modelId="{5763A899-038A-4ACA-B64C-BCDB51548FB1}" type="presParOf" srcId="{727FBECB-F884-4C05-97F5-13125A110F07}" destId="{FF59B563-65BF-44E2-91A7-7608FE6154AA}" srcOrd="1" destOrd="0" presId="urn:microsoft.com/office/officeart/2005/8/layout/hProcess9"/>
    <dgm:cxn modelId="{83DF3B02-8B07-4581-A6DB-2466010CC58A}" type="presParOf" srcId="{FF59B563-65BF-44E2-91A7-7608FE6154AA}" destId="{C91CD6C9-0211-4EE7-8D58-4B85FB1DCE6C}" srcOrd="0" destOrd="0" presId="urn:microsoft.com/office/officeart/2005/8/layout/hProcess9"/>
    <dgm:cxn modelId="{39ADF2AF-0A37-4403-A4F3-BA8569743DA2}" type="presParOf" srcId="{FF59B563-65BF-44E2-91A7-7608FE6154AA}" destId="{CA63DB0F-4955-40E8-99E2-E42DEC7391AF}" srcOrd="1" destOrd="0" presId="urn:microsoft.com/office/officeart/2005/8/layout/hProcess9"/>
    <dgm:cxn modelId="{04EEA813-2A6A-4312-809A-9CF8FB46B2D0}" type="presParOf" srcId="{FF59B563-65BF-44E2-91A7-7608FE6154AA}" destId="{940833DF-8C2C-4B00-A5DC-3BF42AC720FB}" srcOrd="2" destOrd="0" presId="urn:microsoft.com/office/officeart/2005/8/layout/hProcess9"/>
    <dgm:cxn modelId="{DD90663E-83FD-41EB-B81A-51807E4A9730}" type="presParOf" srcId="{FF59B563-65BF-44E2-91A7-7608FE6154AA}" destId="{D893E166-6D61-4DEC-A6E5-408DFAB0734F}" srcOrd="3" destOrd="0" presId="urn:microsoft.com/office/officeart/2005/8/layout/hProcess9"/>
    <dgm:cxn modelId="{04E78641-662F-4A41-A96D-B3193BB1B0D6}" type="presParOf" srcId="{FF59B563-65BF-44E2-91A7-7608FE6154AA}" destId="{3FCCF521-552A-4775-A23B-5983DE1871DC}" srcOrd="4" destOrd="0" presId="urn:microsoft.com/office/officeart/2005/8/layout/hProcess9"/>
    <dgm:cxn modelId="{AA05A997-23B3-463F-8538-8F27F09CA16E}" type="presParOf" srcId="{FF59B563-65BF-44E2-91A7-7608FE6154AA}" destId="{BC284ECD-CF29-4086-8521-BF864D99214A}" srcOrd="5" destOrd="0" presId="urn:microsoft.com/office/officeart/2005/8/layout/hProcess9"/>
    <dgm:cxn modelId="{0390F298-2538-4029-95C1-E6C57CDDF684}" type="presParOf" srcId="{FF59B563-65BF-44E2-91A7-7608FE6154AA}" destId="{E0D571E8-4245-47C7-851D-B6299161948B}" srcOrd="6" destOrd="0" presId="urn:microsoft.com/office/officeart/2005/8/layout/hProcess9"/>
    <dgm:cxn modelId="{485458D2-AF42-474B-A901-6EEA2205A6AA}" type="presParOf" srcId="{FF59B563-65BF-44E2-91A7-7608FE6154AA}" destId="{736E1528-47DA-4306-BC3A-9FE524822841}" srcOrd="7" destOrd="0" presId="urn:microsoft.com/office/officeart/2005/8/layout/hProcess9"/>
    <dgm:cxn modelId="{F69EE0F3-0443-4550-AC6E-5EEE7458E662}" type="presParOf" srcId="{FF59B563-65BF-44E2-91A7-7608FE6154AA}" destId="{1ABCF10C-2ADF-4944-A8E2-2C6128036CA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839D6F-8F25-4F81-8002-A8666A48EE30}" type="doc">
      <dgm:prSet loTypeId="urn:microsoft.com/office/officeart/2005/8/layout/vList2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7A7877D-6D86-4849-9581-917A41E58B15}">
      <dgm:prSet custT="1"/>
      <dgm:spPr/>
      <dgm:t>
        <a:bodyPr/>
        <a:lstStyle/>
        <a:p>
          <a:r>
            <a:rPr lang="en-US" sz="1800" dirty="0"/>
            <a:t>6. </a:t>
          </a:r>
        </a:p>
      </dgm:t>
    </dgm:pt>
    <dgm:pt modelId="{7501F669-583C-4A18-983B-918C69D90C5A}" type="parTrans" cxnId="{98866F48-964E-458E-BCE0-BCEA734D3FC8}">
      <dgm:prSet/>
      <dgm:spPr/>
      <dgm:t>
        <a:bodyPr/>
        <a:lstStyle/>
        <a:p>
          <a:endParaRPr lang="en-US"/>
        </a:p>
      </dgm:t>
    </dgm:pt>
    <dgm:pt modelId="{1EDD582A-8FC6-46FE-A1E1-981413289672}" type="sibTrans" cxnId="{98866F48-964E-458E-BCE0-BCEA734D3FC8}">
      <dgm:prSet/>
      <dgm:spPr/>
      <dgm:t>
        <a:bodyPr/>
        <a:lstStyle/>
        <a:p>
          <a:endParaRPr lang="en-US"/>
        </a:p>
      </dgm:t>
    </dgm:pt>
    <dgm:pt modelId="{1ECF0981-6908-4949-A275-C0925F7952F8}">
      <dgm:prSet custT="1"/>
      <dgm:spPr/>
      <dgm:t>
        <a:bodyPr/>
        <a:lstStyle/>
        <a:p>
          <a:r>
            <a:rPr lang="en-US" sz="1800" dirty="0"/>
            <a:t>Enter phone number</a:t>
          </a:r>
        </a:p>
      </dgm:t>
    </dgm:pt>
    <dgm:pt modelId="{D67B5214-9AD8-4532-8746-F78C7D8121D0}" type="parTrans" cxnId="{D7ED5AB4-CDB8-468B-93B4-4C19C020FAC0}">
      <dgm:prSet/>
      <dgm:spPr/>
      <dgm:t>
        <a:bodyPr/>
        <a:lstStyle/>
        <a:p>
          <a:endParaRPr lang="en-US"/>
        </a:p>
      </dgm:t>
    </dgm:pt>
    <dgm:pt modelId="{4869B3E5-8907-406F-AC8F-B95FFBAE5FC0}" type="sibTrans" cxnId="{D7ED5AB4-CDB8-468B-93B4-4C19C020FAC0}">
      <dgm:prSet/>
      <dgm:spPr/>
      <dgm:t>
        <a:bodyPr/>
        <a:lstStyle/>
        <a:p>
          <a:endParaRPr lang="en-US"/>
        </a:p>
      </dgm:t>
    </dgm:pt>
    <dgm:pt modelId="{D7325A27-9469-4FC0-8F81-105E2B3CF5D6}">
      <dgm:prSet custT="1"/>
      <dgm:spPr/>
      <dgm:t>
        <a:bodyPr/>
        <a:lstStyle/>
        <a:p>
          <a:r>
            <a:rPr lang="en-US" sz="1800" dirty="0"/>
            <a:t>Use drop-down to select phone type</a:t>
          </a:r>
        </a:p>
      </dgm:t>
    </dgm:pt>
    <dgm:pt modelId="{5A56F44E-1705-48BC-A11C-1C99EDF5F3F0}" type="parTrans" cxnId="{0400F3E2-5744-4F50-9314-7DC2E82B5E93}">
      <dgm:prSet/>
      <dgm:spPr/>
      <dgm:t>
        <a:bodyPr/>
        <a:lstStyle/>
        <a:p>
          <a:endParaRPr lang="en-US"/>
        </a:p>
      </dgm:t>
    </dgm:pt>
    <dgm:pt modelId="{EBFB19D7-27FA-4A50-B8C6-6DBBDDE2C789}" type="sibTrans" cxnId="{0400F3E2-5744-4F50-9314-7DC2E82B5E93}">
      <dgm:prSet/>
      <dgm:spPr/>
      <dgm:t>
        <a:bodyPr/>
        <a:lstStyle/>
        <a:p>
          <a:endParaRPr lang="en-US"/>
        </a:p>
      </dgm:t>
    </dgm:pt>
    <dgm:pt modelId="{2EABFDA8-866C-4D2C-8061-943115B4A70F}">
      <dgm:prSet custT="1"/>
      <dgm:spPr/>
      <dgm:t>
        <a:bodyPr/>
        <a:lstStyle/>
        <a:p>
          <a:r>
            <a:rPr lang="en-US" sz="1800" dirty="0"/>
            <a:t>Enter email address</a:t>
          </a:r>
        </a:p>
      </dgm:t>
    </dgm:pt>
    <dgm:pt modelId="{6046E47B-AA58-47E8-A4A7-7BB577F1A547}" type="parTrans" cxnId="{D911B8DC-F600-4B69-96B3-A5B5ADC17766}">
      <dgm:prSet/>
      <dgm:spPr/>
      <dgm:t>
        <a:bodyPr/>
        <a:lstStyle/>
        <a:p>
          <a:endParaRPr lang="en-US"/>
        </a:p>
      </dgm:t>
    </dgm:pt>
    <dgm:pt modelId="{5FF7EDE1-55B9-4CA7-88BB-317B15521426}" type="sibTrans" cxnId="{D911B8DC-F600-4B69-96B3-A5B5ADC17766}">
      <dgm:prSet/>
      <dgm:spPr/>
      <dgm:t>
        <a:bodyPr/>
        <a:lstStyle/>
        <a:p>
          <a:endParaRPr lang="en-US"/>
        </a:p>
      </dgm:t>
    </dgm:pt>
    <dgm:pt modelId="{AB7025E4-7E41-45B8-83BB-05CF2A8553A8}">
      <dgm:prSet custT="1"/>
      <dgm:spPr/>
      <dgm:t>
        <a:bodyPr/>
        <a:lstStyle/>
        <a:p>
          <a:r>
            <a:rPr lang="en-US" sz="1800" dirty="0"/>
            <a:t>Confirm email address</a:t>
          </a:r>
        </a:p>
      </dgm:t>
    </dgm:pt>
    <dgm:pt modelId="{063500F5-C7ED-4500-B640-702C695BEAD2}" type="parTrans" cxnId="{E460A972-98D6-4C52-9A7F-63A3D3D43A66}">
      <dgm:prSet/>
      <dgm:spPr/>
      <dgm:t>
        <a:bodyPr/>
        <a:lstStyle/>
        <a:p>
          <a:endParaRPr lang="en-US"/>
        </a:p>
      </dgm:t>
    </dgm:pt>
    <dgm:pt modelId="{1A4C06E4-38B7-4173-81BC-797E503C6F69}" type="sibTrans" cxnId="{E460A972-98D6-4C52-9A7F-63A3D3D43A66}">
      <dgm:prSet/>
      <dgm:spPr/>
      <dgm:t>
        <a:bodyPr/>
        <a:lstStyle/>
        <a:p>
          <a:endParaRPr lang="en-US"/>
        </a:p>
      </dgm:t>
    </dgm:pt>
    <dgm:pt modelId="{333A365C-59AD-44D0-AF40-609E175C643F}">
      <dgm:prSet custT="1"/>
      <dgm:spPr/>
      <dgm:t>
        <a:bodyPr/>
        <a:lstStyle/>
        <a:p>
          <a:r>
            <a:rPr lang="en-US" sz="1800" dirty="0"/>
            <a:t>Select contact preference</a:t>
          </a:r>
        </a:p>
      </dgm:t>
    </dgm:pt>
    <dgm:pt modelId="{3B29400E-196B-4D9E-86BE-62C88221F406}" type="parTrans" cxnId="{B0EADA9B-02A2-427B-B4A7-7125EB363C37}">
      <dgm:prSet/>
      <dgm:spPr/>
      <dgm:t>
        <a:bodyPr/>
        <a:lstStyle/>
        <a:p>
          <a:endParaRPr lang="en-US"/>
        </a:p>
      </dgm:t>
    </dgm:pt>
    <dgm:pt modelId="{504E285F-E124-49A5-B740-ADF164B8A298}" type="sibTrans" cxnId="{B0EADA9B-02A2-427B-B4A7-7125EB363C37}">
      <dgm:prSet/>
      <dgm:spPr/>
      <dgm:t>
        <a:bodyPr/>
        <a:lstStyle/>
        <a:p>
          <a:endParaRPr lang="en-US"/>
        </a:p>
      </dgm:t>
    </dgm:pt>
    <dgm:pt modelId="{550F83AC-A4AE-4AD7-B187-A43F911D36F0}">
      <dgm:prSet custT="1"/>
      <dgm:spPr/>
      <dgm:t>
        <a:bodyPr/>
        <a:lstStyle/>
        <a:p>
          <a:r>
            <a:rPr lang="en-US" sz="1800" dirty="0"/>
            <a:t>Once completed, select “Next”</a:t>
          </a:r>
        </a:p>
      </dgm:t>
    </dgm:pt>
    <dgm:pt modelId="{1952B0ED-0BCD-4943-A883-D6A7A2DB3E19}" type="parTrans" cxnId="{87A04F32-02D7-4345-8640-3533FD2CEA9F}">
      <dgm:prSet/>
      <dgm:spPr/>
      <dgm:t>
        <a:bodyPr/>
        <a:lstStyle/>
        <a:p>
          <a:endParaRPr lang="en-US"/>
        </a:p>
      </dgm:t>
    </dgm:pt>
    <dgm:pt modelId="{689CF89C-8C65-4766-849B-72AC22D18CC7}" type="sibTrans" cxnId="{87A04F32-02D7-4345-8640-3533FD2CEA9F}">
      <dgm:prSet/>
      <dgm:spPr/>
      <dgm:t>
        <a:bodyPr/>
        <a:lstStyle/>
        <a:p>
          <a:endParaRPr lang="en-US"/>
        </a:p>
      </dgm:t>
    </dgm:pt>
    <dgm:pt modelId="{9BBA41A9-57D8-4CF8-A0BE-E7F6AB641A53}" type="pres">
      <dgm:prSet presAssocID="{94839D6F-8F25-4F81-8002-A8666A48EE30}" presName="linear" presStyleCnt="0">
        <dgm:presLayoutVars>
          <dgm:animLvl val="lvl"/>
          <dgm:resizeHandles val="exact"/>
        </dgm:presLayoutVars>
      </dgm:prSet>
      <dgm:spPr/>
    </dgm:pt>
    <dgm:pt modelId="{60D7071C-EED5-4108-A99F-DF5525D0F87E}" type="pres">
      <dgm:prSet presAssocID="{77A7877D-6D86-4849-9581-917A41E58B15}" presName="parentText" presStyleLbl="node1" presStyleIdx="0" presStyleCnt="7" custFlipHor="0" custScaleX="10182" custLinFactY="-65918" custLinFactNeighborX="-45475" custLinFactNeighborY="-100000">
        <dgm:presLayoutVars>
          <dgm:chMax val="0"/>
          <dgm:bulletEnabled val="1"/>
        </dgm:presLayoutVars>
      </dgm:prSet>
      <dgm:spPr/>
    </dgm:pt>
    <dgm:pt modelId="{8253CBE3-FA35-4E7A-B1E3-0FF748A4FB3F}" type="pres">
      <dgm:prSet presAssocID="{1EDD582A-8FC6-46FE-A1E1-981413289672}" presName="spacer" presStyleCnt="0"/>
      <dgm:spPr/>
    </dgm:pt>
    <dgm:pt modelId="{C3FD9A1A-8420-4E96-82B2-B6F475F0F6F0}" type="pres">
      <dgm:prSet presAssocID="{1ECF0981-6908-4949-A275-C0925F7952F8}" presName="parentText" presStyleLbl="node1" presStyleIdx="1" presStyleCnt="7" custLinFactY="-39428" custLinFactNeighborX="825" custLinFactNeighborY="-100000">
        <dgm:presLayoutVars>
          <dgm:chMax val="0"/>
          <dgm:bulletEnabled val="1"/>
        </dgm:presLayoutVars>
      </dgm:prSet>
      <dgm:spPr/>
    </dgm:pt>
    <dgm:pt modelId="{E49BD4B1-F092-4E96-9DFC-E70600972879}" type="pres">
      <dgm:prSet presAssocID="{4869B3E5-8907-406F-AC8F-B95FFBAE5FC0}" presName="spacer" presStyleCnt="0"/>
      <dgm:spPr/>
    </dgm:pt>
    <dgm:pt modelId="{974A4AD8-713B-4BBC-AFED-858BB47C09EA}" type="pres">
      <dgm:prSet presAssocID="{D7325A27-9469-4FC0-8F81-105E2B3CF5D6}" presName="parentText" presStyleLbl="node1" presStyleIdx="2" presStyleCnt="7" custLinFactY="-18889" custLinFactNeighborX="-677" custLinFactNeighborY="-100000">
        <dgm:presLayoutVars>
          <dgm:chMax val="0"/>
          <dgm:bulletEnabled val="1"/>
        </dgm:presLayoutVars>
      </dgm:prSet>
      <dgm:spPr/>
    </dgm:pt>
    <dgm:pt modelId="{7B00B918-7037-4628-89AD-ABA958E9410D}" type="pres">
      <dgm:prSet presAssocID="{EBFB19D7-27FA-4A50-B8C6-6DBBDDE2C789}" presName="spacer" presStyleCnt="0"/>
      <dgm:spPr/>
    </dgm:pt>
    <dgm:pt modelId="{F0002102-CA65-47E6-A0A7-15815541A5FE}" type="pres">
      <dgm:prSet presAssocID="{2EABFDA8-866C-4D2C-8061-943115B4A70F}" presName="parentText" presStyleLbl="node1" presStyleIdx="3" presStyleCnt="7" custLinFactY="-5818" custLinFactNeighborY="-100000">
        <dgm:presLayoutVars>
          <dgm:chMax val="0"/>
          <dgm:bulletEnabled val="1"/>
        </dgm:presLayoutVars>
      </dgm:prSet>
      <dgm:spPr/>
    </dgm:pt>
    <dgm:pt modelId="{78BDFE06-114A-4ED3-A811-C048684584EC}" type="pres">
      <dgm:prSet presAssocID="{5FF7EDE1-55B9-4CA7-88BB-317B15521426}" presName="spacer" presStyleCnt="0"/>
      <dgm:spPr/>
    </dgm:pt>
    <dgm:pt modelId="{9FBBF4C0-704E-47E7-A5A4-E0DB3C0FC3D0}" type="pres">
      <dgm:prSet presAssocID="{AB7025E4-7E41-45B8-83BB-05CF2A8553A8}" presName="parentText" presStyleLbl="node1" presStyleIdx="4" presStyleCnt="7" custLinFactNeighborY="-40725">
        <dgm:presLayoutVars>
          <dgm:chMax val="0"/>
          <dgm:bulletEnabled val="1"/>
        </dgm:presLayoutVars>
      </dgm:prSet>
      <dgm:spPr/>
    </dgm:pt>
    <dgm:pt modelId="{D95C7695-3A31-4147-B4A5-0EC40CEF2EF7}" type="pres">
      <dgm:prSet presAssocID="{1A4C06E4-38B7-4173-81BC-797E503C6F69}" presName="spacer" presStyleCnt="0"/>
      <dgm:spPr/>
    </dgm:pt>
    <dgm:pt modelId="{8732241F-C168-4371-BDFB-1D58BF67FA2F}" type="pres">
      <dgm:prSet presAssocID="{333A365C-59AD-44D0-AF40-609E175C643F}" presName="parentText" presStyleLbl="node1" presStyleIdx="5" presStyleCnt="7" custLinFactY="726" custLinFactNeighborY="100000">
        <dgm:presLayoutVars>
          <dgm:chMax val="0"/>
          <dgm:bulletEnabled val="1"/>
        </dgm:presLayoutVars>
      </dgm:prSet>
      <dgm:spPr/>
    </dgm:pt>
    <dgm:pt modelId="{CBD58F2A-EB22-4A98-ADCF-619002DB586F}" type="pres">
      <dgm:prSet presAssocID="{504E285F-E124-49A5-B740-ADF164B8A298}" presName="spacer" presStyleCnt="0"/>
      <dgm:spPr/>
    </dgm:pt>
    <dgm:pt modelId="{504231ED-E0C6-444A-90D5-DC0406BBC741}" type="pres">
      <dgm:prSet presAssocID="{550F83AC-A4AE-4AD7-B187-A43F911D36F0}" presName="parentText" presStyleLbl="node1" presStyleIdx="6" presStyleCnt="7" custLinFactY="27883" custLinFactNeighborY="100000">
        <dgm:presLayoutVars>
          <dgm:chMax val="0"/>
          <dgm:bulletEnabled val="1"/>
        </dgm:presLayoutVars>
      </dgm:prSet>
      <dgm:spPr/>
    </dgm:pt>
  </dgm:ptLst>
  <dgm:cxnLst>
    <dgm:cxn modelId="{87A04F32-02D7-4345-8640-3533FD2CEA9F}" srcId="{94839D6F-8F25-4F81-8002-A8666A48EE30}" destId="{550F83AC-A4AE-4AD7-B187-A43F911D36F0}" srcOrd="6" destOrd="0" parTransId="{1952B0ED-0BCD-4943-A883-D6A7A2DB3E19}" sibTransId="{689CF89C-8C65-4766-849B-72AC22D18CC7}"/>
    <dgm:cxn modelId="{E763AD3F-7BF5-4561-B0B8-EC32390AE071}" type="presOf" srcId="{77A7877D-6D86-4849-9581-917A41E58B15}" destId="{60D7071C-EED5-4108-A99F-DF5525D0F87E}" srcOrd="0" destOrd="0" presId="urn:microsoft.com/office/officeart/2005/8/layout/vList2"/>
    <dgm:cxn modelId="{BAB43F60-C5C8-46E2-B4B5-A2537E027B4F}" type="presOf" srcId="{1ECF0981-6908-4949-A275-C0925F7952F8}" destId="{C3FD9A1A-8420-4E96-82B2-B6F475F0F6F0}" srcOrd="0" destOrd="0" presId="urn:microsoft.com/office/officeart/2005/8/layout/vList2"/>
    <dgm:cxn modelId="{98866F48-964E-458E-BCE0-BCEA734D3FC8}" srcId="{94839D6F-8F25-4F81-8002-A8666A48EE30}" destId="{77A7877D-6D86-4849-9581-917A41E58B15}" srcOrd="0" destOrd="0" parTransId="{7501F669-583C-4A18-983B-918C69D90C5A}" sibTransId="{1EDD582A-8FC6-46FE-A1E1-981413289672}"/>
    <dgm:cxn modelId="{E460A972-98D6-4C52-9A7F-63A3D3D43A66}" srcId="{94839D6F-8F25-4F81-8002-A8666A48EE30}" destId="{AB7025E4-7E41-45B8-83BB-05CF2A8553A8}" srcOrd="4" destOrd="0" parTransId="{063500F5-C7ED-4500-B640-702C695BEAD2}" sibTransId="{1A4C06E4-38B7-4173-81BC-797E503C6F69}"/>
    <dgm:cxn modelId="{C06FE077-8C96-469D-AB15-617253F19D3B}" type="presOf" srcId="{333A365C-59AD-44D0-AF40-609E175C643F}" destId="{8732241F-C168-4371-BDFB-1D58BF67FA2F}" srcOrd="0" destOrd="0" presId="urn:microsoft.com/office/officeart/2005/8/layout/vList2"/>
    <dgm:cxn modelId="{B0EADA9B-02A2-427B-B4A7-7125EB363C37}" srcId="{94839D6F-8F25-4F81-8002-A8666A48EE30}" destId="{333A365C-59AD-44D0-AF40-609E175C643F}" srcOrd="5" destOrd="0" parTransId="{3B29400E-196B-4D9E-86BE-62C88221F406}" sibTransId="{504E285F-E124-49A5-B740-ADF164B8A298}"/>
    <dgm:cxn modelId="{8BC7F29C-BF94-4538-80F6-41AA8513E447}" type="presOf" srcId="{AB7025E4-7E41-45B8-83BB-05CF2A8553A8}" destId="{9FBBF4C0-704E-47E7-A5A4-E0DB3C0FC3D0}" srcOrd="0" destOrd="0" presId="urn:microsoft.com/office/officeart/2005/8/layout/vList2"/>
    <dgm:cxn modelId="{B1FC4EA1-1C0F-4A32-B61B-088C27D8F926}" type="presOf" srcId="{D7325A27-9469-4FC0-8F81-105E2B3CF5D6}" destId="{974A4AD8-713B-4BBC-AFED-858BB47C09EA}" srcOrd="0" destOrd="0" presId="urn:microsoft.com/office/officeart/2005/8/layout/vList2"/>
    <dgm:cxn modelId="{96D644A6-4FD6-449C-9FCA-F51B4E26A58E}" type="presOf" srcId="{2EABFDA8-866C-4D2C-8061-943115B4A70F}" destId="{F0002102-CA65-47E6-A0A7-15815541A5FE}" srcOrd="0" destOrd="0" presId="urn:microsoft.com/office/officeart/2005/8/layout/vList2"/>
    <dgm:cxn modelId="{D7ED5AB4-CDB8-468B-93B4-4C19C020FAC0}" srcId="{94839D6F-8F25-4F81-8002-A8666A48EE30}" destId="{1ECF0981-6908-4949-A275-C0925F7952F8}" srcOrd="1" destOrd="0" parTransId="{D67B5214-9AD8-4532-8746-F78C7D8121D0}" sibTransId="{4869B3E5-8907-406F-AC8F-B95FFBAE5FC0}"/>
    <dgm:cxn modelId="{6CADF3D9-4732-4A59-A04D-67F64A23FEA7}" type="presOf" srcId="{550F83AC-A4AE-4AD7-B187-A43F911D36F0}" destId="{504231ED-E0C6-444A-90D5-DC0406BBC741}" srcOrd="0" destOrd="0" presId="urn:microsoft.com/office/officeart/2005/8/layout/vList2"/>
    <dgm:cxn modelId="{D911B8DC-F600-4B69-96B3-A5B5ADC17766}" srcId="{94839D6F-8F25-4F81-8002-A8666A48EE30}" destId="{2EABFDA8-866C-4D2C-8061-943115B4A70F}" srcOrd="3" destOrd="0" parTransId="{6046E47B-AA58-47E8-A4A7-7BB577F1A547}" sibTransId="{5FF7EDE1-55B9-4CA7-88BB-317B15521426}"/>
    <dgm:cxn modelId="{0400F3E2-5744-4F50-9314-7DC2E82B5E93}" srcId="{94839D6F-8F25-4F81-8002-A8666A48EE30}" destId="{D7325A27-9469-4FC0-8F81-105E2B3CF5D6}" srcOrd="2" destOrd="0" parTransId="{5A56F44E-1705-48BC-A11C-1C99EDF5F3F0}" sibTransId="{EBFB19D7-27FA-4A50-B8C6-6DBBDDE2C789}"/>
    <dgm:cxn modelId="{F29871FA-9A31-4087-ACBC-A8C6A04B2047}" type="presOf" srcId="{94839D6F-8F25-4F81-8002-A8666A48EE30}" destId="{9BBA41A9-57D8-4CF8-A0BE-E7F6AB641A53}" srcOrd="0" destOrd="0" presId="urn:microsoft.com/office/officeart/2005/8/layout/vList2"/>
    <dgm:cxn modelId="{29654620-B31B-4933-87D3-7895A557583E}" type="presParOf" srcId="{9BBA41A9-57D8-4CF8-A0BE-E7F6AB641A53}" destId="{60D7071C-EED5-4108-A99F-DF5525D0F87E}" srcOrd="0" destOrd="0" presId="urn:microsoft.com/office/officeart/2005/8/layout/vList2"/>
    <dgm:cxn modelId="{316E2A71-76F0-4093-A965-E0D93326A71D}" type="presParOf" srcId="{9BBA41A9-57D8-4CF8-A0BE-E7F6AB641A53}" destId="{8253CBE3-FA35-4E7A-B1E3-0FF748A4FB3F}" srcOrd="1" destOrd="0" presId="urn:microsoft.com/office/officeart/2005/8/layout/vList2"/>
    <dgm:cxn modelId="{DAC1133F-E861-4C40-9590-52850A30340C}" type="presParOf" srcId="{9BBA41A9-57D8-4CF8-A0BE-E7F6AB641A53}" destId="{C3FD9A1A-8420-4E96-82B2-B6F475F0F6F0}" srcOrd="2" destOrd="0" presId="urn:microsoft.com/office/officeart/2005/8/layout/vList2"/>
    <dgm:cxn modelId="{DC8CF348-7630-49DB-A467-F07418AB33A0}" type="presParOf" srcId="{9BBA41A9-57D8-4CF8-A0BE-E7F6AB641A53}" destId="{E49BD4B1-F092-4E96-9DFC-E70600972879}" srcOrd="3" destOrd="0" presId="urn:microsoft.com/office/officeart/2005/8/layout/vList2"/>
    <dgm:cxn modelId="{1D4D550A-5ABD-47D1-A334-FB063099743C}" type="presParOf" srcId="{9BBA41A9-57D8-4CF8-A0BE-E7F6AB641A53}" destId="{974A4AD8-713B-4BBC-AFED-858BB47C09EA}" srcOrd="4" destOrd="0" presId="urn:microsoft.com/office/officeart/2005/8/layout/vList2"/>
    <dgm:cxn modelId="{3D61E8C2-5B09-4D9B-B916-1F5D203FEB07}" type="presParOf" srcId="{9BBA41A9-57D8-4CF8-A0BE-E7F6AB641A53}" destId="{7B00B918-7037-4628-89AD-ABA958E9410D}" srcOrd="5" destOrd="0" presId="urn:microsoft.com/office/officeart/2005/8/layout/vList2"/>
    <dgm:cxn modelId="{4DAB221A-5B49-4B07-9D7B-DB9150B20B35}" type="presParOf" srcId="{9BBA41A9-57D8-4CF8-A0BE-E7F6AB641A53}" destId="{F0002102-CA65-47E6-A0A7-15815541A5FE}" srcOrd="6" destOrd="0" presId="urn:microsoft.com/office/officeart/2005/8/layout/vList2"/>
    <dgm:cxn modelId="{BD2B7608-8634-4F08-B849-849F359FA56B}" type="presParOf" srcId="{9BBA41A9-57D8-4CF8-A0BE-E7F6AB641A53}" destId="{78BDFE06-114A-4ED3-A811-C048684584EC}" srcOrd="7" destOrd="0" presId="urn:microsoft.com/office/officeart/2005/8/layout/vList2"/>
    <dgm:cxn modelId="{4E16C8CD-B674-43FA-A156-01D889051866}" type="presParOf" srcId="{9BBA41A9-57D8-4CF8-A0BE-E7F6AB641A53}" destId="{9FBBF4C0-704E-47E7-A5A4-E0DB3C0FC3D0}" srcOrd="8" destOrd="0" presId="urn:microsoft.com/office/officeart/2005/8/layout/vList2"/>
    <dgm:cxn modelId="{C6D8A661-DF9B-46C5-BE82-752E6D8CC846}" type="presParOf" srcId="{9BBA41A9-57D8-4CF8-A0BE-E7F6AB641A53}" destId="{D95C7695-3A31-4147-B4A5-0EC40CEF2EF7}" srcOrd="9" destOrd="0" presId="urn:microsoft.com/office/officeart/2005/8/layout/vList2"/>
    <dgm:cxn modelId="{5A98A39B-778B-47BE-B397-0644ECCD6734}" type="presParOf" srcId="{9BBA41A9-57D8-4CF8-A0BE-E7F6AB641A53}" destId="{8732241F-C168-4371-BDFB-1D58BF67FA2F}" srcOrd="10" destOrd="0" presId="urn:microsoft.com/office/officeart/2005/8/layout/vList2"/>
    <dgm:cxn modelId="{19F6126C-FAF7-4C04-9569-CC98EB425758}" type="presParOf" srcId="{9BBA41A9-57D8-4CF8-A0BE-E7F6AB641A53}" destId="{CBD58F2A-EB22-4A98-ADCF-619002DB586F}" srcOrd="11" destOrd="0" presId="urn:microsoft.com/office/officeart/2005/8/layout/vList2"/>
    <dgm:cxn modelId="{F47E47EA-8839-4DAB-A594-CEC53E1F737F}" type="presParOf" srcId="{9BBA41A9-57D8-4CF8-A0BE-E7F6AB641A53}" destId="{504231ED-E0C6-444A-90D5-DC0406BBC74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0815C0-12D9-47A7-B960-1385C19EC3D6}" type="doc">
      <dgm:prSet loTypeId="urn:microsoft.com/office/officeart/2005/8/layout/vList6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86D2FE7-0339-4A07-8D3B-9B5048FFDBF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/>
            <a:t>7.</a:t>
          </a:r>
        </a:p>
      </dgm:t>
    </dgm:pt>
    <dgm:pt modelId="{B3280D11-7F3B-49A0-8E78-C16E7C3ED6E3}" type="parTrans" cxnId="{34A5AFDF-9C71-4A15-8C18-7F10662C08C1}">
      <dgm:prSet/>
      <dgm:spPr/>
      <dgm:t>
        <a:bodyPr/>
        <a:lstStyle/>
        <a:p>
          <a:endParaRPr lang="en-US"/>
        </a:p>
      </dgm:t>
    </dgm:pt>
    <dgm:pt modelId="{36A395DF-B94C-410F-88E9-ED8E6433565A}" type="sibTrans" cxnId="{34A5AFDF-9C71-4A15-8C18-7F10662C08C1}">
      <dgm:prSet/>
      <dgm:spPr/>
      <dgm:t>
        <a:bodyPr/>
        <a:lstStyle/>
        <a:p>
          <a:endParaRPr lang="en-US"/>
        </a:p>
      </dgm:t>
    </dgm:pt>
    <dgm:pt modelId="{904E0B7C-DE17-423D-8C0D-535EE8A30E6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/>
            <a:t>Applicants must enter their legal address. </a:t>
          </a:r>
        </a:p>
      </dgm:t>
    </dgm:pt>
    <dgm:pt modelId="{357C68DA-AE55-4E1E-9158-6671510FF11A}" type="parTrans" cxnId="{D389DAFE-2CC7-4B70-8ECD-B4D6B7E0F773}">
      <dgm:prSet/>
      <dgm:spPr/>
      <dgm:t>
        <a:bodyPr/>
        <a:lstStyle/>
        <a:p>
          <a:endParaRPr lang="en-US"/>
        </a:p>
      </dgm:t>
    </dgm:pt>
    <dgm:pt modelId="{5CDE0FF9-8754-49DC-8B90-732D763ABAF8}" type="sibTrans" cxnId="{D389DAFE-2CC7-4B70-8ECD-B4D6B7E0F773}">
      <dgm:prSet/>
      <dgm:spPr/>
      <dgm:t>
        <a:bodyPr/>
        <a:lstStyle/>
        <a:p>
          <a:endParaRPr lang="en-US"/>
        </a:p>
      </dgm:t>
    </dgm:pt>
    <dgm:pt modelId="{556B6B85-052A-42DF-AEF3-B0514EADBAE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/>
            <a:t>If mailing address and legal address are the same, check the box</a:t>
          </a:r>
        </a:p>
      </dgm:t>
    </dgm:pt>
    <dgm:pt modelId="{7F6FAC99-9B04-43D1-94DF-5FEFBE4D2847}" type="parTrans" cxnId="{FCEB0C4A-34CA-4331-A3D6-302E746720E0}">
      <dgm:prSet/>
      <dgm:spPr/>
      <dgm:t>
        <a:bodyPr/>
        <a:lstStyle/>
        <a:p>
          <a:endParaRPr lang="en-US"/>
        </a:p>
      </dgm:t>
    </dgm:pt>
    <dgm:pt modelId="{F6A40C65-F192-4A01-A25A-5505B2BC481D}" type="sibTrans" cxnId="{FCEB0C4A-34CA-4331-A3D6-302E746720E0}">
      <dgm:prSet/>
      <dgm:spPr/>
      <dgm:t>
        <a:bodyPr/>
        <a:lstStyle/>
        <a:p>
          <a:endParaRPr lang="en-US"/>
        </a:p>
      </dgm:t>
    </dgm:pt>
    <dgm:pt modelId="{4821DD12-C234-44D2-821D-1BF4FD52788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/>
            <a:t>If mailing address and legal address are NOT the same, applicants must enter their mailing address as well</a:t>
          </a:r>
        </a:p>
      </dgm:t>
    </dgm:pt>
    <dgm:pt modelId="{4E9DF446-0E16-4A13-BF6C-453E81AC4715}" type="parTrans" cxnId="{89696CD3-4BBD-4F7D-ADB4-9619D1FE01CB}">
      <dgm:prSet/>
      <dgm:spPr/>
      <dgm:t>
        <a:bodyPr/>
        <a:lstStyle/>
        <a:p>
          <a:endParaRPr lang="en-US"/>
        </a:p>
      </dgm:t>
    </dgm:pt>
    <dgm:pt modelId="{567A2E3E-4B9A-448F-B776-48EEBC3E0C11}" type="sibTrans" cxnId="{89696CD3-4BBD-4F7D-ADB4-9619D1FE01CB}">
      <dgm:prSet/>
      <dgm:spPr/>
      <dgm:t>
        <a:bodyPr/>
        <a:lstStyle/>
        <a:p>
          <a:endParaRPr lang="en-US"/>
        </a:p>
      </dgm:t>
    </dgm:pt>
    <dgm:pt modelId="{931E26B7-9417-4DBB-9505-297EB085E8F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/>
            <a:t>Once completed, select “Next”</a:t>
          </a:r>
        </a:p>
      </dgm:t>
    </dgm:pt>
    <dgm:pt modelId="{A8E1B0F7-C17C-47C5-8368-6FF1885D888B}" type="parTrans" cxnId="{962FA7E2-564D-4535-9C4F-BF429788933D}">
      <dgm:prSet/>
      <dgm:spPr/>
      <dgm:t>
        <a:bodyPr/>
        <a:lstStyle/>
        <a:p>
          <a:endParaRPr lang="en-US"/>
        </a:p>
      </dgm:t>
    </dgm:pt>
    <dgm:pt modelId="{FDB6AEEC-D47E-4CA2-80FC-658CF2B5CB12}" type="sibTrans" cxnId="{962FA7E2-564D-4535-9C4F-BF429788933D}">
      <dgm:prSet/>
      <dgm:spPr/>
      <dgm:t>
        <a:bodyPr/>
        <a:lstStyle/>
        <a:p>
          <a:endParaRPr lang="en-US"/>
        </a:p>
      </dgm:t>
    </dgm:pt>
    <dgm:pt modelId="{E9241747-1FFC-4E15-9CA8-4777D7BBDFC4}" type="pres">
      <dgm:prSet presAssocID="{3A0815C0-12D9-47A7-B960-1385C19EC3D6}" presName="Name0" presStyleCnt="0">
        <dgm:presLayoutVars>
          <dgm:dir/>
          <dgm:animLvl val="lvl"/>
          <dgm:resizeHandles/>
        </dgm:presLayoutVars>
      </dgm:prSet>
      <dgm:spPr/>
    </dgm:pt>
    <dgm:pt modelId="{6554A818-BA6F-4E13-ACA6-8535D2B23062}" type="pres">
      <dgm:prSet presAssocID="{E86D2FE7-0339-4A07-8D3B-9B5048FFDBFF}" presName="linNode" presStyleCnt="0"/>
      <dgm:spPr/>
    </dgm:pt>
    <dgm:pt modelId="{4401A9D7-C6C6-490E-BFB2-4356DBF80272}" type="pres">
      <dgm:prSet presAssocID="{E86D2FE7-0339-4A07-8D3B-9B5048FFDBFF}" presName="parentShp" presStyleLbl="node1" presStyleIdx="0" presStyleCnt="5" custScaleX="36904" custScaleY="45810" custLinFactNeighborX="-67827" custLinFactNeighborY="35035">
        <dgm:presLayoutVars>
          <dgm:bulletEnabled val="1"/>
        </dgm:presLayoutVars>
      </dgm:prSet>
      <dgm:spPr/>
    </dgm:pt>
    <dgm:pt modelId="{7BB386E8-7E00-4AA3-837B-3F2B2EA7FB28}" type="pres">
      <dgm:prSet presAssocID="{E86D2FE7-0339-4A07-8D3B-9B5048FFDBFF}" presName="childShp" presStyleLbl="bgAccFollowNode1" presStyleIdx="0" presStyleCnt="5" custAng="5243850" custFlipHor="0" custScaleX="13233" custLinFactY="7686" custLinFactNeighborX="-25393" custLinFactNeighborY="100000">
        <dgm:presLayoutVars>
          <dgm:bulletEnabled val="1"/>
        </dgm:presLayoutVars>
      </dgm:prSet>
      <dgm:spPr/>
    </dgm:pt>
    <dgm:pt modelId="{4014766C-28E0-4A93-8893-173F17A090DB}" type="pres">
      <dgm:prSet presAssocID="{36A395DF-B94C-410F-88E9-ED8E6433565A}" presName="spacing" presStyleCnt="0"/>
      <dgm:spPr/>
    </dgm:pt>
    <dgm:pt modelId="{CCB376AA-82BC-4625-946B-77866E4A0C4E}" type="pres">
      <dgm:prSet presAssocID="{904E0B7C-DE17-423D-8C0D-535EE8A30E63}" presName="linNode" presStyleCnt="0"/>
      <dgm:spPr/>
    </dgm:pt>
    <dgm:pt modelId="{EF294409-9F01-4F63-9192-EA6A1719F9F5}" type="pres">
      <dgm:prSet presAssocID="{904E0B7C-DE17-423D-8C0D-535EE8A30E63}" presName="parentShp" presStyleLbl="node1" presStyleIdx="1" presStyleCnt="5" custScaleX="310940">
        <dgm:presLayoutVars>
          <dgm:bulletEnabled val="1"/>
        </dgm:presLayoutVars>
      </dgm:prSet>
      <dgm:spPr/>
    </dgm:pt>
    <dgm:pt modelId="{28C83102-5CE4-4A19-B41C-A071FFD1CABB}" type="pres">
      <dgm:prSet presAssocID="{904E0B7C-DE17-423D-8C0D-535EE8A30E63}" presName="childShp" presStyleLbl="bgAccFollowNode1" presStyleIdx="1" presStyleCnt="5">
        <dgm:presLayoutVars>
          <dgm:bulletEnabled val="1"/>
        </dgm:presLayoutVars>
      </dgm:prSet>
      <dgm:spPr/>
    </dgm:pt>
    <dgm:pt modelId="{6600405A-4B69-4F65-B775-F42F502CE797}" type="pres">
      <dgm:prSet presAssocID="{5CDE0FF9-8754-49DC-8B90-732D763ABAF8}" presName="spacing" presStyleCnt="0"/>
      <dgm:spPr/>
    </dgm:pt>
    <dgm:pt modelId="{89C59F1C-E383-4959-A618-77203000E677}" type="pres">
      <dgm:prSet presAssocID="{556B6B85-052A-42DF-AEF3-B0514EADBAE7}" presName="linNode" presStyleCnt="0"/>
      <dgm:spPr/>
    </dgm:pt>
    <dgm:pt modelId="{9E8C2721-B191-45D1-96CE-67E3EF19C7C1}" type="pres">
      <dgm:prSet presAssocID="{556B6B85-052A-42DF-AEF3-B0514EADBAE7}" presName="parentShp" presStyleLbl="node1" presStyleIdx="2" presStyleCnt="5" custScaleX="310940">
        <dgm:presLayoutVars>
          <dgm:bulletEnabled val="1"/>
        </dgm:presLayoutVars>
      </dgm:prSet>
      <dgm:spPr/>
    </dgm:pt>
    <dgm:pt modelId="{46CC38D5-3048-4A28-8744-4DA41D51EB00}" type="pres">
      <dgm:prSet presAssocID="{556B6B85-052A-42DF-AEF3-B0514EADBAE7}" presName="childShp" presStyleLbl="bgAccFollowNode1" presStyleIdx="2" presStyleCnt="5">
        <dgm:presLayoutVars>
          <dgm:bulletEnabled val="1"/>
        </dgm:presLayoutVars>
      </dgm:prSet>
      <dgm:spPr/>
    </dgm:pt>
    <dgm:pt modelId="{A1C7D017-5C6B-40FD-9A8B-6135961BFD9C}" type="pres">
      <dgm:prSet presAssocID="{F6A40C65-F192-4A01-A25A-5505B2BC481D}" presName="spacing" presStyleCnt="0"/>
      <dgm:spPr/>
    </dgm:pt>
    <dgm:pt modelId="{FFDC2E82-F562-4F02-A6E1-AA921B195365}" type="pres">
      <dgm:prSet presAssocID="{4821DD12-C234-44D2-821D-1BF4FD527883}" presName="linNode" presStyleCnt="0"/>
      <dgm:spPr/>
    </dgm:pt>
    <dgm:pt modelId="{92BF13CA-40B9-4383-B578-A9EDF5CCC33E}" type="pres">
      <dgm:prSet presAssocID="{4821DD12-C234-44D2-821D-1BF4FD527883}" presName="parentShp" presStyleLbl="node1" presStyleIdx="3" presStyleCnt="5" custScaleX="310940">
        <dgm:presLayoutVars>
          <dgm:bulletEnabled val="1"/>
        </dgm:presLayoutVars>
      </dgm:prSet>
      <dgm:spPr/>
    </dgm:pt>
    <dgm:pt modelId="{921475EF-9876-4487-82E3-65EF9437CDFC}" type="pres">
      <dgm:prSet presAssocID="{4821DD12-C234-44D2-821D-1BF4FD527883}" presName="childShp" presStyleLbl="bgAccFollowNode1" presStyleIdx="3" presStyleCnt="5">
        <dgm:presLayoutVars>
          <dgm:bulletEnabled val="1"/>
        </dgm:presLayoutVars>
      </dgm:prSet>
      <dgm:spPr/>
    </dgm:pt>
    <dgm:pt modelId="{3C60F90B-3AC7-4361-AC60-7CECF26C72A8}" type="pres">
      <dgm:prSet presAssocID="{567A2E3E-4B9A-448F-B776-48EEBC3E0C11}" presName="spacing" presStyleCnt="0"/>
      <dgm:spPr/>
    </dgm:pt>
    <dgm:pt modelId="{D47DD255-955D-4283-9727-653E39BAED63}" type="pres">
      <dgm:prSet presAssocID="{931E26B7-9417-4DBB-9505-297EB085E8FC}" presName="linNode" presStyleCnt="0"/>
      <dgm:spPr/>
    </dgm:pt>
    <dgm:pt modelId="{A6451E01-9935-4DF9-91C6-06D7B8D75617}" type="pres">
      <dgm:prSet presAssocID="{931E26B7-9417-4DBB-9505-297EB085E8FC}" presName="parentShp" presStyleLbl="node1" presStyleIdx="4" presStyleCnt="5" custScaleX="310940">
        <dgm:presLayoutVars>
          <dgm:bulletEnabled val="1"/>
        </dgm:presLayoutVars>
      </dgm:prSet>
      <dgm:spPr/>
    </dgm:pt>
    <dgm:pt modelId="{F455E17A-AC26-4329-A1F3-904F04259454}" type="pres">
      <dgm:prSet presAssocID="{931E26B7-9417-4DBB-9505-297EB085E8FC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87E0AC02-8A81-4A84-BC1C-5E0EF4D138F2}" type="presOf" srcId="{931E26B7-9417-4DBB-9505-297EB085E8FC}" destId="{A6451E01-9935-4DF9-91C6-06D7B8D75617}" srcOrd="0" destOrd="0" presId="urn:microsoft.com/office/officeart/2005/8/layout/vList6"/>
    <dgm:cxn modelId="{FAD85007-1795-4901-B4BB-4B94EE76DAE2}" type="presOf" srcId="{E86D2FE7-0339-4A07-8D3B-9B5048FFDBFF}" destId="{4401A9D7-C6C6-490E-BFB2-4356DBF80272}" srcOrd="0" destOrd="0" presId="urn:microsoft.com/office/officeart/2005/8/layout/vList6"/>
    <dgm:cxn modelId="{9782BF43-49DC-48B1-83EB-31CA1247DF67}" type="presOf" srcId="{556B6B85-052A-42DF-AEF3-B0514EADBAE7}" destId="{9E8C2721-B191-45D1-96CE-67E3EF19C7C1}" srcOrd="0" destOrd="0" presId="urn:microsoft.com/office/officeart/2005/8/layout/vList6"/>
    <dgm:cxn modelId="{F01E1047-4719-45F4-BF0D-B9B281807895}" type="presOf" srcId="{3A0815C0-12D9-47A7-B960-1385C19EC3D6}" destId="{E9241747-1FFC-4E15-9CA8-4777D7BBDFC4}" srcOrd="0" destOrd="0" presId="urn:microsoft.com/office/officeart/2005/8/layout/vList6"/>
    <dgm:cxn modelId="{C38CA667-7746-4C88-B73C-020B640463DF}" type="presOf" srcId="{904E0B7C-DE17-423D-8C0D-535EE8A30E63}" destId="{EF294409-9F01-4F63-9192-EA6A1719F9F5}" srcOrd="0" destOrd="0" presId="urn:microsoft.com/office/officeart/2005/8/layout/vList6"/>
    <dgm:cxn modelId="{FCEB0C4A-34CA-4331-A3D6-302E746720E0}" srcId="{3A0815C0-12D9-47A7-B960-1385C19EC3D6}" destId="{556B6B85-052A-42DF-AEF3-B0514EADBAE7}" srcOrd="2" destOrd="0" parTransId="{7F6FAC99-9B04-43D1-94DF-5FEFBE4D2847}" sibTransId="{F6A40C65-F192-4A01-A25A-5505B2BC481D}"/>
    <dgm:cxn modelId="{C253086B-CA4A-49F2-B3CC-E4FBF624B3D4}" type="presOf" srcId="{4821DD12-C234-44D2-821D-1BF4FD527883}" destId="{92BF13CA-40B9-4383-B578-A9EDF5CCC33E}" srcOrd="0" destOrd="0" presId="urn:microsoft.com/office/officeart/2005/8/layout/vList6"/>
    <dgm:cxn modelId="{89696CD3-4BBD-4F7D-ADB4-9619D1FE01CB}" srcId="{3A0815C0-12D9-47A7-B960-1385C19EC3D6}" destId="{4821DD12-C234-44D2-821D-1BF4FD527883}" srcOrd="3" destOrd="0" parTransId="{4E9DF446-0E16-4A13-BF6C-453E81AC4715}" sibTransId="{567A2E3E-4B9A-448F-B776-48EEBC3E0C11}"/>
    <dgm:cxn modelId="{34A5AFDF-9C71-4A15-8C18-7F10662C08C1}" srcId="{3A0815C0-12D9-47A7-B960-1385C19EC3D6}" destId="{E86D2FE7-0339-4A07-8D3B-9B5048FFDBFF}" srcOrd="0" destOrd="0" parTransId="{B3280D11-7F3B-49A0-8E78-C16E7C3ED6E3}" sibTransId="{36A395DF-B94C-410F-88E9-ED8E6433565A}"/>
    <dgm:cxn modelId="{962FA7E2-564D-4535-9C4F-BF429788933D}" srcId="{3A0815C0-12D9-47A7-B960-1385C19EC3D6}" destId="{931E26B7-9417-4DBB-9505-297EB085E8FC}" srcOrd="4" destOrd="0" parTransId="{A8E1B0F7-C17C-47C5-8368-6FF1885D888B}" sibTransId="{FDB6AEEC-D47E-4CA2-80FC-658CF2B5CB12}"/>
    <dgm:cxn modelId="{D389DAFE-2CC7-4B70-8ECD-B4D6B7E0F773}" srcId="{3A0815C0-12D9-47A7-B960-1385C19EC3D6}" destId="{904E0B7C-DE17-423D-8C0D-535EE8A30E63}" srcOrd="1" destOrd="0" parTransId="{357C68DA-AE55-4E1E-9158-6671510FF11A}" sibTransId="{5CDE0FF9-8754-49DC-8B90-732D763ABAF8}"/>
    <dgm:cxn modelId="{5384F17E-8671-4106-B053-82F2BD41C2FF}" type="presParOf" srcId="{E9241747-1FFC-4E15-9CA8-4777D7BBDFC4}" destId="{6554A818-BA6F-4E13-ACA6-8535D2B23062}" srcOrd="0" destOrd="0" presId="urn:microsoft.com/office/officeart/2005/8/layout/vList6"/>
    <dgm:cxn modelId="{714150BC-4B30-47F2-ABB3-FB108D5CCCB7}" type="presParOf" srcId="{6554A818-BA6F-4E13-ACA6-8535D2B23062}" destId="{4401A9D7-C6C6-490E-BFB2-4356DBF80272}" srcOrd="0" destOrd="0" presId="urn:microsoft.com/office/officeart/2005/8/layout/vList6"/>
    <dgm:cxn modelId="{E51B1CBB-F95D-413F-B3EC-200DF40F2EAE}" type="presParOf" srcId="{6554A818-BA6F-4E13-ACA6-8535D2B23062}" destId="{7BB386E8-7E00-4AA3-837B-3F2B2EA7FB28}" srcOrd="1" destOrd="0" presId="urn:microsoft.com/office/officeart/2005/8/layout/vList6"/>
    <dgm:cxn modelId="{75ECEC52-B2ED-4237-8020-05AF7A79EA9C}" type="presParOf" srcId="{E9241747-1FFC-4E15-9CA8-4777D7BBDFC4}" destId="{4014766C-28E0-4A93-8893-173F17A090DB}" srcOrd="1" destOrd="0" presId="urn:microsoft.com/office/officeart/2005/8/layout/vList6"/>
    <dgm:cxn modelId="{E7D6425A-EC75-48B4-9D73-B1FC390DAE98}" type="presParOf" srcId="{E9241747-1FFC-4E15-9CA8-4777D7BBDFC4}" destId="{CCB376AA-82BC-4625-946B-77866E4A0C4E}" srcOrd="2" destOrd="0" presId="urn:microsoft.com/office/officeart/2005/8/layout/vList6"/>
    <dgm:cxn modelId="{7D7FB61F-2B9C-4552-A87B-359A5F32221E}" type="presParOf" srcId="{CCB376AA-82BC-4625-946B-77866E4A0C4E}" destId="{EF294409-9F01-4F63-9192-EA6A1719F9F5}" srcOrd="0" destOrd="0" presId="urn:microsoft.com/office/officeart/2005/8/layout/vList6"/>
    <dgm:cxn modelId="{AB59BE2C-EA40-42A4-AD66-8D26D3B80A34}" type="presParOf" srcId="{CCB376AA-82BC-4625-946B-77866E4A0C4E}" destId="{28C83102-5CE4-4A19-B41C-A071FFD1CABB}" srcOrd="1" destOrd="0" presId="urn:microsoft.com/office/officeart/2005/8/layout/vList6"/>
    <dgm:cxn modelId="{6788F006-B483-4305-A9D0-3C23B2F7BEE7}" type="presParOf" srcId="{E9241747-1FFC-4E15-9CA8-4777D7BBDFC4}" destId="{6600405A-4B69-4F65-B775-F42F502CE797}" srcOrd="3" destOrd="0" presId="urn:microsoft.com/office/officeart/2005/8/layout/vList6"/>
    <dgm:cxn modelId="{570EC134-3DFB-4780-8F3C-15AC3C596846}" type="presParOf" srcId="{E9241747-1FFC-4E15-9CA8-4777D7BBDFC4}" destId="{89C59F1C-E383-4959-A618-77203000E677}" srcOrd="4" destOrd="0" presId="urn:microsoft.com/office/officeart/2005/8/layout/vList6"/>
    <dgm:cxn modelId="{BE01AB48-67C4-40D5-A42F-45E73EC7BC0D}" type="presParOf" srcId="{89C59F1C-E383-4959-A618-77203000E677}" destId="{9E8C2721-B191-45D1-96CE-67E3EF19C7C1}" srcOrd="0" destOrd="0" presId="urn:microsoft.com/office/officeart/2005/8/layout/vList6"/>
    <dgm:cxn modelId="{B2B4A42F-8138-426E-87BB-F8D6A6764BD7}" type="presParOf" srcId="{89C59F1C-E383-4959-A618-77203000E677}" destId="{46CC38D5-3048-4A28-8744-4DA41D51EB00}" srcOrd="1" destOrd="0" presId="urn:microsoft.com/office/officeart/2005/8/layout/vList6"/>
    <dgm:cxn modelId="{9A3F5FAB-3878-4A90-96E4-BAE5A274EF4D}" type="presParOf" srcId="{E9241747-1FFC-4E15-9CA8-4777D7BBDFC4}" destId="{A1C7D017-5C6B-40FD-9A8B-6135961BFD9C}" srcOrd="5" destOrd="0" presId="urn:microsoft.com/office/officeart/2005/8/layout/vList6"/>
    <dgm:cxn modelId="{8A6D7938-2C02-4D55-897E-FA7E3BCE369A}" type="presParOf" srcId="{E9241747-1FFC-4E15-9CA8-4777D7BBDFC4}" destId="{FFDC2E82-F562-4F02-A6E1-AA921B195365}" srcOrd="6" destOrd="0" presId="urn:microsoft.com/office/officeart/2005/8/layout/vList6"/>
    <dgm:cxn modelId="{8499E651-D10D-4085-8B49-25D03777BEB5}" type="presParOf" srcId="{FFDC2E82-F562-4F02-A6E1-AA921B195365}" destId="{92BF13CA-40B9-4383-B578-A9EDF5CCC33E}" srcOrd="0" destOrd="0" presId="urn:microsoft.com/office/officeart/2005/8/layout/vList6"/>
    <dgm:cxn modelId="{B93B301C-12FA-49EA-ABEB-1622FB8F00E4}" type="presParOf" srcId="{FFDC2E82-F562-4F02-A6E1-AA921B195365}" destId="{921475EF-9876-4487-82E3-65EF9437CDFC}" srcOrd="1" destOrd="0" presId="urn:microsoft.com/office/officeart/2005/8/layout/vList6"/>
    <dgm:cxn modelId="{9FAD5D10-69D2-4F66-AF66-0097F82631A4}" type="presParOf" srcId="{E9241747-1FFC-4E15-9CA8-4777D7BBDFC4}" destId="{3C60F90B-3AC7-4361-AC60-7CECF26C72A8}" srcOrd="7" destOrd="0" presId="urn:microsoft.com/office/officeart/2005/8/layout/vList6"/>
    <dgm:cxn modelId="{A87B5588-7902-41B9-BC7D-3127A04DA26A}" type="presParOf" srcId="{E9241747-1FFC-4E15-9CA8-4777D7BBDFC4}" destId="{D47DD255-955D-4283-9727-653E39BAED63}" srcOrd="8" destOrd="0" presId="urn:microsoft.com/office/officeart/2005/8/layout/vList6"/>
    <dgm:cxn modelId="{A391C1ED-A003-44FA-83A6-5F3951718BF1}" type="presParOf" srcId="{D47DD255-955D-4283-9727-653E39BAED63}" destId="{A6451E01-9935-4DF9-91C6-06D7B8D75617}" srcOrd="0" destOrd="0" presId="urn:microsoft.com/office/officeart/2005/8/layout/vList6"/>
    <dgm:cxn modelId="{44CCE549-7C8E-40BD-8010-752882659718}" type="presParOf" srcId="{D47DD255-955D-4283-9727-653E39BAED63}" destId="{F455E17A-AC26-4329-A1F3-904F042594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DCF74-A77E-444B-B0C1-D55842EFA682}">
      <dsp:nvSpPr>
        <dsp:cNvPr id="0" name=""/>
        <dsp:cNvSpPr/>
      </dsp:nvSpPr>
      <dsp:spPr>
        <a:xfrm>
          <a:off x="52" y="35314"/>
          <a:ext cx="5004328" cy="74880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Primary Game Operator (PGO)</a:t>
          </a:r>
        </a:p>
      </dsp:txBody>
      <dsp:txXfrm>
        <a:off x="52" y="35314"/>
        <a:ext cx="5004328" cy="748800"/>
      </dsp:txXfrm>
    </dsp:sp>
    <dsp:sp modelId="{103F3DA1-FF0E-41AD-A4EC-3D7E34AA99E0}">
      <dsp:nvSpPr>
        <dsp:cNvPr id="0" name=""/>
        <dsp:cNvSpPr/>
      </dsp:nvSpPr>
      <dsp:spPr>
        <a:xfrm>
          <a:off x="52" y="784114"/>
          <a:ext cx="5004328" cy="4436091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Any person involved in conducting, managing, supervising, directing, or running games of chance;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Examples: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gambling operation managers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assistant managers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managers and supervisors of security,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employees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pit bosses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shift bosses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credit executives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cashier operations supervisors.</a:t>
          </a:r>
        </a:p>
      </dsp:txBody>
      <dsp:txXfrm>
        <a:off x="52" y="784114"/>
        <a:ext cx="5004328" cy="4436091"/>
      </dsp:txXfrm>
    </dsp:sp>
    <dsp:sp modelId="{7B556830-ECB7-4FEC-B978-C9D493319B9A}">
      <dsp:nvSpPr>
        <dsp:cNvPr id="0" name=""/>
        <dsp:cNvSpPr/>
      </dsp:nvSpPr>
      <dsp:spPr>
        <a:xfrm>
          <a:off x="5704986" y="35314"/>
          <a:ext cx="5004328" cy="74880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Secondary Game Operator (SGO)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5704986" y="35314"/>
        <a:ext cx="5004328" cy="748800"/>
      </dsp:txXfrm>
    </dsp:sp>
    <dsp:sp modelId="{D2E989F0-2291-4117-BF4E-B6014CA58340}">
      <dsp:nvSpPr>
        <dsp:cNvPr id="0" name=""/>
        <dsp:cNvSpPr/>
      </dsp:nvSpPr>
      <dsp:spPr>
        <a:xfrm>
          <a:off x="5704986" y="784114"/>
          <a:ext cx="5004328" cy="4436091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Any person involved in dealing, running a roulette wheel, handling chips, or providing accounting services or security functions; including any person with job functions or responsibilities that require the person to watch over, protect, handle, use, maintain, or otherwise hold responsibility over gaming cash, revenue, supplies, or devices.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Examples: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individuals in the back office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anyone that has access to gaming systems, chips, tokens, or playing cards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6482"/>
              </a:solidFill>
            </a:rPr>
            <a:t>anyone who could access or make changes to the gaming operations accounting system, player tracking system, gaming system records, or cash and accounting records.</a:t>
          </a:r>
        </a:p>
      </dsp:txBody>
      <dsp:txXfrm>
        <a:off x="5704986" y="784114"/>
        <a:ext cx="5004328" cy="44360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E32D0-2705-4E6A-BD6A-B60A9B54E848}">
      <dsp:nvSpPr>
        <dsp:cNvPr id="0" name=""/>
        <dsp:cNvSpPr/>
      </dsp:nvSpPr>
      <dsp:spPr>
        <a:xfrm>
          <a:off x="0" y="2642706"/>
          <a:ext cx="5549185" cy="578159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Once completed, select “Pay by Credit Card"</a:t>
          </a:r>
        </a:p>
      </dsp:txBody>
      <dsp:txXfrm>
        <a:off x="0" y="2642706"/>
        <a:ext cx="5549185" cy="578159"/>
      </dsp:txXfrm>
    </dsp:sp>
    <dsp:sp modelId="{549D8139-3C82-4247-9D0F-6DA5356D98DC}">
      <dsp:nvSpPr>
        <dsp:cNvPr id="0" name=""/>
        <dsp:cNvSpPr/>
      </dsp:nvSpPr>
      <dsp:spPr>
        <a:xfrm rot="10800000">
          <a:off x="0" y="1762169"/>
          <a:ext cx="5549185" cy="889209"/>
        </a:xfrm>
        <a:prstGeom prst="upArrowCallou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Check the certify box at the bottom of the page</a:t>
          </a:r>
        </a:p>
      </dsp:txBody>
      <dsp:txXfrm rot="10800000">
        <a:off x="0" y="1762169"/>
        <a:ext cx="5549185" cy="577781"/>
      </dsp:txXfrm>
    </dsp:sp>
    <dsp:sp modelId="{8433BC61-C828-4035-8C98-E0A3916A82ED}">
      <dsp:nvSpPr>
        <dsp:cNvPr id="0" name=""/>
        <dsp:cNvSpPr/>
      </dsp:nvSpPr>
      <dsp:spPr>
        <a:xfrm rot="10800000">
          <a:off x="0" y="881632"/>
          <a:ext cx="5549185" cy="889209"/>
        </a:xfrm>
        <a:prstGeom prst="upArrowCallou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Verify that all information is correct</a:t>
          </a:r>
        </a:p>
      </dsp:txBody>
      <dsp:txXfrm rot="10800000">
        <a:off x="0" y="881632"/>
        <a:ext cx="5549185" cy="577781"/>
      </dsp:txXfrm>
    </dsp:sp>
    <dsp:sp modelId="{837CC04A-5E99-427C-9DF8-CF19EF362AD2}">
      <dsp:nvSpPr>
        <dsp:cNvPr id="0" name=""/>
        <dsp:cNvSpPr/>
      </dsp:nvSpPr>
      <dsp:spPr>
        <a:xfrm rot="10800000">
          <a:off x="2343115" y="1095"/>
          <a:ext cx="862953" cy="889209"/>
        </a:xfrm>
        <a:prstGeom prst="upArrowCallou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11</a:t>
          </a:r>
        </a:p>
      </dsp:txBody>
      <dsp:txXfrm rot="10800000">
        <a:off x="2343115" y="1095"/>
        <a:ext cx="862953" cy="5777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F2420-1B78-4DA8-9D62-1ACA75950EEF}">
      <dsp:nvSpPr>
        <dsp:cNvPr id="0" name=""/>
        <dsp:cNvSpPr/>
      </dsp:nvSpPr>
      <dsp:spPr>
        <a:xfrm rot="16200000">
          <a:off x="-287269" y="1178041"/>
          <a:ext cx="2092043" cy="1514417"/>
        </a:xfrm>
        <a:prstGeom prst="flowChartManualOperati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12.</a:t>
          </a:r>
        </a:p>
      </dsp:txBody>
      <dsp:txXfrm rot="5400000">
        <a:off x="1544" y="1307637"/>
        <a:ext cx="1514417" cy="1255225"/>
      </dsp:txXfrm>
    </dsp:sp>
    <dsp:sp modelId="{B5A2101E-8D5B-4DE3-B9A3-4B3043B26B6E}">
      <dsp:nvSpPr>
        <dsp:cNvPr id="0" name=""/>
        <dsp:cNvSpPr/>
      </dsp:nvSpPr>
      <dsp:spPr>
        <a:xfrm rot="16200000">
          <a:off x="451500" y="1178041"/>
          <a:ext cx="3870500" cy="1514417"/>
        </a:xfrm>
        <a:prstGeom prst="flowChartManualOperati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Enter credit card details</a:t>
          </a:r>
        </a:p>
      </dsp:txBody>
      <dsp:txXfrm rot="5400000">
        <a:off x="1629541" y="774100"/>
        <a:ext cx="1514417" cy="2322300"/>
      </dsp:txXfrm>
    </dsp:sp>
    <dsp:sp modelId="{807B96BA-FBF0-4C08-BF37-8D758507149E}">
      <dsp:nvSpPr>
        <dsp:cNvPr id="0" name=""/>
        <dsp:cNvSpPr/>
      </dsp:nvSpPr>
      <dsp:spPr>
        <a:xfrm rot="16200000">
          <a:off x="2072890" y="1178041"/>
          <a:ext cx="3870500" cy="1514417"/>
        </a:xfrm>
        <a:prstGeom prst="flowChartManualOperati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Once completed, select “Pay $48.25”</a:t>
          </a:r>
        </a:p>
      </dsp:txBody>
      <dsp:txXfrm rot="5400000">
        <a:off x="3250931" y="774100"/>
        <a:ext cx="1514417" cy="2322300"/>
      </dsp:txXfrm>
    </dsp:sp>
    <dsp:sp modelId="{8F851F71-24D4-4B63-ADE4-226E5E00531E}">
      <dsp:nvSpPr>
        <dsp:cNvPr id="0" name=""/>
        <dsp:cNvSpPr/>
      </dsp:nvSpPr>
      <dsp:spPr>
        <a:xfrm rot="16200000">
          <a:off x="3683820" y="1178041"/>
          <a:ext cx="3870500" cy="1514417"/>
        </a:xfrm>
        <a:prstGeom prst="flowChartManualOperati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Print receipt for records</a:t>
          </a:r>
        </a:p>
      </dsp:txBody>
      <dsp:txXfrm rot="5400000">
        <a:off x="4861861" y="774100"/>
        <a:ext cx="1514417" cy="2322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6BA6F-CB1D-4AA7-B79A-2C81CBEEF429}">
      <dsp:nvSpPr>
        <dsp:cNvPr id="0" name=""/>
        <dsp:cNvSpPr/>
      </dsp:nvSpPr>
      <dsp:spPr>
        <a:xfrm>
          <a:off x="8781217" y="1203351"/>
          <a:ext cx="3187648" cy="3188238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9033FF-9C0B-4D5F-985A-71F736F1C968}">
      <dsp:nvSpPr>
        <dsp:cNvPr id="0" name=""/>
        <dsp:cNvSpPr/>
      </dsp:nvSpPr>
      <dsp:spPr>
        <a:xfrm>
          <a:off x="8887057" y="1309645"/>
          <a:ext cx="2975969" cy="29756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50000"/>
                </a:schemeClr>
              </a:solidFill>
            </a:rPr>
            <a:t>PGO/SGO licenses expire on the last day of the applicant’s birth month.</a:t>
          </a:r>
        </a:p>
      </dsp:txBody>
      <dsp:txXfrm>
        <a:off x="9312492" y="1734818"/>
        <a:ext cx="2125099" cy="2125306"/>
      </dsp:txXfrm>
    </dsp:sp>
    <dsp:sp modelId="{55F81177-AA50-4352-96DB-703E8984FCD5}">
      <dsp:nvSpPr>
        <dsp:cNvPr id="0" name=""/>
        <dsp:cNvSpPr/>
      </dsp:nvSpPr>
      <dsp:spPr>
        <a:xfrm rot="2700000">
          <a:off x="5490529" y="1207205"/>
          <a:ext cx="3179971" cy="317997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B2D0A2-6AD9-4FCA-97E1-D4EDCBD3219C}">
      <dsp:nvSpPr>
        <dsp:cNvPr id="0" name=""/>
        <dsp:cNvSpPr/>
      </dsp:nvSpPr>
      <dsp:spPr>
        <a:xfrm>
          <a:off x="5592530" y="1309645"/>
          <a:ext cx="2975969" cy="29756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50000"/>
                </a:schemeClr>
              </a:solidFill>
            </a:rPr>
            <a:t>The licensee shall immediately notify the commission in the event they are subject to arrest or conviction of any criminal offense.</a:t>
          </a:r>
        </a:p>
      </dsp:txBody>
      <dsp:txXfrm>
        <a:off x="6017965" y="1734818"/>
        <a:ext cx="2125099" cy="2125306"/>
      </dsp:txXfrm>
    </dsp:sp>
    <dsp:sp modelId="{71B8DC00-7A17-4212-BF7B-AEDBD3180503}">
      <dsp:nvSpPr>
        <dsp:cNvPr id="0" name=""/>
        <dsp:cNvSpPr/>
      </dsp:nvSpPr>
      <dsp:spPr>
        <a:xfrm rot="2700000">
          <a:off x="2196003" y="1207205"/>
          <a:ext cx="3179971" cy="317997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0EC52B-2CC0-4481-9C0C-3C3CB8C18F9A}">
      <dsp:nvSpPr>
        <dsp:cNvPr id="0" name=""/>
        <dsp:cNvSpPr/>
      </dsp:nvSpPr>
      <dsp:spPr>
        <a:xfrm>
          <a:off x="2298004" y="1309645"/>
          <a:ext cx="2975969" cy="29756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50000"/>
                </a:schemeClr>
              </a:solidFill>
            </a:rPr>
            <a:t>Licenses expire 3 years after being issued, provided that the licensee annually renew.</a:t>
          </a:r>
        </a:p>
      </dsp:txBody>
      <dsp:txXfrm>
        <a:off x="2723439" y="1734818"/>
        <a:ext cx="2125099" cy="2125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42E9B-259C-4F5D-9808-FE698A7970B9}">
      <dsp:nvSpPr>
        <dsp:cNvPr id="0" name=""/>
        <dsp:cNvSpPr/>
      </dsp:nvSpPr>
      <dsp:spPr>
        <a:xfrm rot="5400000">
          <a:off x="2132576" y="-525832"/>
          <a:ext cx="1225881" cy="2584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516482"/>
              </a:solidFill>
            </a:rPr>
            <a:t>Choose the appropriate license type.</a:t>
          </a:r>
        </a:p>
      </dsp:txBody>
      <dsp:txXfrm rot="-5400000">
        <a:off x="1453509" y="213078"/>
        <a:ext cx="2524173" cy="1106195"/>
      </dsp:txXfrm>
    </dsp:sp>
    <dsp:sp modelId="{1FD578A1-A7AD-4BEC-9F24-65A0D962A5C8}">
      <dsp:nvSpPr>
        <dsp:cNvPr id="0" name=""/>
        <dsp:cNvSpPr/>
      </dsp:nvSpPr>
      <dsp:spPr>
        <a:xfrm>
          <a:off x="0" y="0"/>
          <a:ext cx="1453509" cy="153235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License Type  Section 1</a:t>
          </a:r>
        </a:p>
      </dsp:txBody>
      <dsp:txXfrm>
        <a:off x="70954" y="70954"/>
        <a:ext cx="1311601" cy="1390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FAA27-F200-459E-B3A3-AAA25430196B}">
      <dsp:nvSpPr>
        <dsp:cNvPr id="0" name=""/>
        <dsp:cNvSpPr/>
      </dsp:nvSpPr>
      <dsp:spPr>
        <a:xfrm>
          <a:off x="2845" y="999844"/>
          <a:ext cx="1455671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16482"/>
              </a:solidFill>
            </a:rPr>
            <a:t>Applicant Information  Section 2</a:t>
          </a:r>
        </a:p>
      </dsp:txBody>
      <dsp:txXfrm>
        <a:off x="2845" y="999844"/>
        <a:ext cx="1455671" cy="846450"/>
      </dsp:txXfrm>
    </dsp:sp>
    <dsp:sp modelId="{661581BE-5C54-4A87-A8CE-7F55451F93DB}">
      <dsp:nvSpPr>
        <dsp:cNvPr id="0" name=""/>
        <dsp:cNvSpPr/>
      </dsp:nvSpPr>
      <dsp:spPr>
        <a:xfrm>
          <a:off x="1458516" y="21136"/>
          <a:ext cx="291134" cy="280386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A1816-B37E-420F-9AB9-2036433B8788}">
      <dsp:nvSpPr>
        <dsp:cNvPr id="0" name=""/>
        <dsp:cNvSpPr/>
      </dsp:nvSpPr>
      <dsp:spPr>
        <a:xfrm>
          <a:off x="1866104" y="21136"/>
          <a:ext cx="3959425" cy="280386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Enter full name including middle and any applicable suffix.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Enter mailing address and phone number.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Notifications are sent via email. Include an email address that is used frequently.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Licenses expire in the month of birth; a license can not be issued if this field is left blank.</a:t>
          </a:r>
        </a:p>
      </dsp:txBody>
      <dsp:txXfrm>
        <a:off x="1866104" y="21136"/>
        <a:ext cx="3959425" cy="2803865"/>
      </dsp:txXfrm>
    </dsp:sp>
    <dsp:sp modelId="{BC87A808-3A99-4397-A412-3522329F70CB}">
      <dsp:nvSpPr>
        <dsp:cNvPr id="0" name=""/>
        <dsp:cNvSpPr/>
      </dsp:nvSpPr>
      <dsp:spPr>
        <a:xfrm>
          <a:off x="2845" y="2917993"/>
          <a:ext cx="1455671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16482"/>
              </a:solidFill>
            </a:rPr>
            <a:t>Attestation  Section 3</a:t>
          </a:r>
        </a:p>
      </dsp:txBody>
      <dsp:txXfrm>
        <a:off x="2845" y="2917993"/>
        <a:ext cx="1455671" cy="601425"/>
      </dsp:txXfrm>
    </dsp:sp>
    <dsp:sp modelId="{160FEFF8-10A1-4EF5-83C0-BCD146578CB9}">
      <dsp:nvSpPr>
        <dsp:cNvPr id="0" name=""/>
        <dsp:cNvSpPr/>
      </dsp:nvSpPr>
      <dsp:spPr>
        <a:xfrm>
          <a:off x="1458516" y="2889802"/>
          <a:ext cx="291134" cy="65780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D26E3-0ED7-4B18-A292-E1F98E30ACEC}">
      <dsp:nvSpPr>
        <dsp:cNvPr id="0" name=""/>
        <dsp:cNvSpPr/>
      </dsp:nvSpPr>
      <dsp:spPr>
        <a:xfrm>
          <a:off x="1866104" y="2889802"/>
          <a:ext cx="3959425" cy="65780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Read the attestation carefully prior to signing.</a:t>
          </a:r>
        </a:p>
      </dsp:txBody>
      <dsp:txXfrm>
        <a:off x="1866104" y="2889802"/>
        <a:ext cx="3959425" cy="657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64A7D-B19B-4D2D-8ED5-502DF02C226B}">
      <dsp:nvSpPr>
        <dsp:cNvPr id="0" name=""/>
        <dsp:cNvSpPr/>
      </dsp:nvSpPr>
      <dsp:spPr>
        <a:xfrm>
          <a:off x="0" y="0"/>
          <a:ext cx="6451833" cy="797101"/>
        </a:xfrm>
        <a:prstGeom prst="roundRect">
          <a:avLst/>
        </a:prstGeom>
        <a:solidFill>
          <a:schemeClr val="bg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16482"/>
              </a:solidFill>
            </a:rPr>
            <a:t>Submit one color photo, taken in last 6 months.</a:t>
          </a:r>
          <a:endParaRPr lang="en-US" sz="1800" kern="1200" dirty="0"/>
        </a:p>
      </dsp:txBody>
      <dsp:txXfrm>
        <a:off x="38911" y="38911"/>
        <a:ext cx="6374011" cy="719279"/>
      </dsp:txXfrm>
    </dsp:sp>
    <dsp:sp modelId="{206717E8-E358-4D08-8312-780F92929F9C}">
      <dsp:nvSpPr>
        <dsp:cNvPr id="0" name=""/>
        <dsp:cNvSpPr/>
      </dsp:nvSpPr>
      <dsp:spPr>
        <a:xfrm>
          <a:off x="0" y="866048"/>
          <a:ext cx="6451833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8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516482"/>
              </a:solidFill>
            </a:rPr>
            <a:t>Use a clear image of your face.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516482"/>
              </a:solidFill>
            </a:rPr>
            <a:t>Do not digitally retouch or change your photo using computer software, phone apps or filters, or artificial intelligence.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516482"/>
              </a:solidFill>
            </a:rPr>
            <a:t>Have someone else take your photo. No selfies.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516482"/>
              </a:solidFill>
            </a:rPr>
            <a:t>Take off your eyeglasses for your photo.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516482"/>
              </a:solidFill>
            </a:rPr>
            <a:t>Use a white or off-white background without shadows, texture, or lines.</a:t>
          </a:r>
        </a:p>
      </dsp:txBody>
      <dsp:txXfrm>
        <a:off x="0" y="866048"/>
        <a:ext cx="6451833" cy="2051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66B47-1514-4581-A71B-4FBCDB1FC674}">
      <dsp:nvSpPr>
        <dsp:cNvPr id="0" name=""/>
        <dsp:cNvSpPr/>
      </dsp:nvSpPr>
      <dsp:spPr>
        <a:xfrm>
          <a:off x="1649" y="0"/>
          <a:ext cx="2565706" cy="643374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payment, by check or </a:t>
          </a:r>
          <a:r>
            <a:rPr lang="en-US" sz="1800" kern="1200" dirty="0">
              <a:effectLst/>
            </a:rPr>
            <a:t>money order, in the amount of: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effectLst/>
            </a:rPr>
            <a:t>$100.00 for a Primary Game Operator, or;</a:t>
          </a:r>
          <a:br>
            <a:rPr lang="en-US" sz="1800" kern="1200" dirty="0">
              <a:effectLst/>
            </a:rPr>
          </a:br>
          <a:r>
            <a:rPr lang="en-US" sz="1800" kern="1200" dirty="0">
              <a:effectLst/>
            </a:rPr>
            <a:t>$30.00 for a Secondary Game Operator</a:t>
          </a:r>
          <a:endParaRPr lang="en-US" sz="1800" kern="1200" dirty="0"/>
        </a:p>
      </dsp:txBody>
      <dsp:txXfrm>
        <a:off x="1649" y="2573499"/>
        <a:ext cx="2565706" cy="2573499"/>
      </dsp:txXfrm>
    </dsp:sp>
    <dsp:sp modelId="{48C39119-74DE-4995-B57C-28E37798EBB5}">
      <dsp:nvSpPr>
        <dsp:cNvPr id="0" name=""/>
        <dsp:cNvSpPr/>
      </dsp:nvSpPr>
      <dsp:spPr>
        <a:xfrm>
          <a:off x="213283" y="386024"/>
          <a:ext cx="2142438" cy="21424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E6A9A17-7CD6-4533-9A9B-55AF0C756969}">
      <dsp:nvSpPr>
        <dsp:cNvPr id="0" name=""/>
        <dsp:cNvSpPr/>
      </dsp:nvSpPr>
      <dsp:spPr>
        <a:xfrm>
          <a:off x="2645969" y="0"/>
          <a:ext cx="2565706" cy="6433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Checks and/or money orders must be made payable to: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“NH LOTTERY COMMISSION”</a:t>
          </a:r>
        </a:p>
      </dsp:txBody>
      <dsp:txXfrm>
        <a:off x="2645969" y="2573499"/>
        <a:ext cx="2565706" cy="2573499"/>
      </dsp:txXfrm>
    </dsp:sp>
    <dsp:sp modelId="{A8E701C3-2C66-4097-A6B6-1916ED1CAEE1}">
      <dsp:nvSpPr>
        <dsp:cNvPr id="0" name=""/>
        <dsp:cNvSpPr/>
      </dsp:nvSpPr>
      <dsp:spPr>
        <a:xfrm>
          <a:off x="2855961" y="386024"/>
          <a:ext cx="2142438" cy="21424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FABB33-7F02-4613-8C48-B67DA7F41FE2}">
      <dsp:nvSpPr>
        <dsp:cNvPr id="0" name=""/>
        <dsp:cNvSpPr/>
      </dsp:nvSpPr>
      <dsp:spPr>
        <a:xfrm>
          <a:off x="5287005" y="0"/>
          <a:ext cx="2565706" cy="6433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</a:rPr>
            <a:t>Confirmation of an FBI background check</a:t>
          </a:r>
          <a:br>
            <a:rPr lang="en-US" sz="1800" kern="1200" dirty="0">
              <a:effectLst/>
            </a:rPr>
          </a:b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 book a portal appointment please see the following slides</a:t>
          </a:r>
        </a:p>
      </dsp:txBody>
      <dsp:txXfrm>
        <a:off x="5287005" y="2573499"/>
        <a:ext cx="2565706" cy="2573499"/>
      </dsp:txXfrm>
    </dsp:sp>
    <dsp:sp modelId="{B86DB908-FD47-4F03-A65E-378A4FE0424F}">
      <dsp:nvSpPr>
        <dsp:cNvPr id="0" name=""/>
        <dsp:cNvSpPr/>
      </dsp:nvSpPr>
      <dsp:spPr>
        <a:xfrm>
          <a:off x="5498639" y="386024"/>
          <a:ext cx="2142438" cy="21424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49A063-E448-4468-BBB6-097AB18E7AA9}">
      <dsp:nvSpPr>
        <dsp:cNvPr id="0" name=""/>
        <dsp:cNvSpPr/>
      </dsp:nvSpPr>
      <dsp:spPr>
        <a:xfrm>
          <a:off x="403849" y="5822759"/>
          <a:ext cx="7226012" cy="402517"/>
        </a:xfrm>
        <a:prstGeom prst="left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1C2CA-8362-485C-B577-3291918FAA45}">
      <dsp:nvSpPr>
        <dsp:cNvPr id="0" name=""/>
        <dsp:cNvSpPr/>
      </dsp:nvSpPr>
      <dsp:spPr>
        <a:xfrm>
          <a:off x="92840" y="0"/>
          <a:ext cx="10813390" cy="2619046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1CD6C9-0211-4EE7-8D58-4B85FB1DCE6C}">
      <dsp:nvSpPr>
        <dsp:cNvPr id="0" name=""/>
        <dsp:cNvSpPr/>
      </dsp:nvSpPr>
      <dsp:spPr>
        <a:xfrm>
          <a:off x="4833" y="785713"/>
          <a:ext cx="2113346" cy="1047618"/>
        </a:xfrm>
        <a:prstGeom prst="round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STEP 5 – Applicants must enter their legal first, middle and last name as well as their date of birth</a:t>
          </a:r>
        </a:p>
      </dsp:txBody>
      <dsp:txXfrm>
        <a:off x="55973" y="836853"/>
        <a:ext cx="2011066" cy="945338"/>
      </dsp:txXfrm>
    </dsp:sp>
    <dsp:sp modelId="{940833DF-8C2C-4B00-A5DC-3BF42AC720FB}">
      <dsp:nvSpPr>
        <dsp:cNvPr id="0" name=""/>
        <dsp:cNvSpPr/>
      </dsp:nvSpPr>
      <dsp:spPr>
        <a:xfrm>
          <a:off x="2223847" y="785713"/>
          <a:ext cx="2113346" cy="1047618"/>
        </a:xfrm>
        <a:prstGeom prst="round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Select a suffix using the drop-down box, if applicable</a:t>
          </a:r>
        </a:p>
      </dsp:txBody>
      <dsp:txXfrm>
        <a:off x="2274987" y="836853"/>
        <a:ext cx="2011066" cy="945338"/>
      </dsp:txXfrm>
    </dsp:sp>
    <dsp:sp modelId="{3FCCF521-552A-4775-A23B-5983DE1871DC}">
      <dsp:nvSpPr>
        <dsp:cNvPr id="0" name=""/>
        <dsp:cNvSpPr/>
      </dsp:nvSpPr>
      <dsp:spPr>
        <a:xfrm>
          <a:off x="4442862" y="785713"/>
          <a:ext cx="2113346" cy="1047618"/>
        </a:xfrm>
        <a:prstGeom prst="round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Enter maiden name, if applicable</a:t>
          </a:r>
        </a:p>
      </dsp:txBody>
      <dsp:txXfrm>
        <a:off x="4494002" y="836853"/>
        <a:ext cx="2011066" cy="945338"/>
      </dsp:txXfrm>
    </dsp:sp>
    <dsp:sp modelId="{E0D571E8-4245-47C7-851D-B6299161948B}">
      <dsp:nvSpPr>
        <dsp:cNvPr id="0" name=""/>
        <dsp:cNvSpPr/>
      </dsp:nvSpPr>
      <dsp:spPr>
        <a:xfrm>
          <a:off x="6661876" y="785713"/>
          <a:ext cx="2113346" cy="1047618"/>
        </a:xfrm>
        <a:prstGeom prst="round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a name has ever been changed use the “Add/Edit Alias” button</a:t>
          </a:r>
        </a:p>
      </dsp:txBody>
      <dsp:txXfrm>
        <a:off x="6713016" y="836853"/>
        <a:ext cx="2011066" cy="945338"/>
      </dsp:txXfrm>
    </dsp:sp>
    <dsp:sp modelId="{1ABCF10C-2ADF-4944-A8E2-2C6128036CA8}">
      <dsp:nvSpPr>
        <dsp:cNvPr id="0" name=""/>
        <dsp:cNvSpPr/>
      </dsp:nvSpPr>
      <dsp:spPr>
        <a:xfrm>
          <a:off x="8880890" y="785713"/>
          <a:ext cx="2113346" cy="1047618"/>
        </a:xfrm>
        <a:prstGeom prst="round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9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Once completed, select “Next”</a:t>
          </a:r>
        </a:p>
      </dsp:txBody>
      <dsp:txXfrm>
        <a:off x="8932030" y="836853"/>
        <a:ext cx="2011066" cy="9453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7071C-EED5-4108-A99F-DF5525D0F87E}">
      <dsp:nvSpPr>
        <dsp:cNvPr id="0" name=""/>
        <dsp:cNvSpPr/>
      </dsp:nvSpPr>
      <dsp:spPr>
        <a:xfrm>
          <a:off x="0" y="1"/>
          <a:ext cx="363019" cy="4492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6. </a:t>
          </a:r>
        </a:p>
      </dsp:txBody>
      <dsp:txXfrm>
        <a:off x="17721" y="17722"/>
        <a:ext cx="327577" cy="413838"/>
      </dsp:txXfrm>
    </dsp:sp>
    <dsp:sp modelId="{C3FD9A1A-8420-4E96-82B2-B6F475F0F6F0}">
      <dsp:nvSpPr>
        <dsp:cNvPr id="0" name=""/>
        <dsp:cNvSpPr/>
      </dsp:nvSpPr>
      <dsp:spPr>
        <a:xfrm>
          <a:off x="0" y="637415"/>
          <a:ext cx="3565309" cy="4492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53547"/>
                <a:satOff val="-2152"/>
                <a:lumOff val="4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53547"/>
                <a:satOff val="-2152"/>
                <a:lumOff val="4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53547"/>
                <a:satOff val="-2152"/>
                <a:lumOff val="4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Enter phone number</a:t>
          </a:r>
        </a:p>
      </dsp:txBody>
      <dsp:txXfrm>
        <a:off x="21932" y="659347"/>
        <a:ext cx="3521445" cy="405416"/>
      </dsp:txXfrm>
    </dsp:sp>
    <dsp:sp modelId="{974A4AD8-713B-4BBC-AFED-858BB47C09EA}">
      <dsp:nvSpPr>
        <dsp:cNvPr id="0" name=""/>
        <dsp:cNvSpPr/>
      </dsp:nvSpPr>
      <dsp:spPr>
        <a:xfrm>
          <a:off x="0" y="1248093"/>
          <a:ext cx="3565309" cy="4492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07093"/>
                <a:satOff val="-4303"/>
                <a:lumOff val="9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07093"/>
                <a:satOff val="-4303"/>
                <a:lumOff val="9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07093"/>
                <a:satOff val="-4303"/>
                <a:lumOff val="9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drop-down to select phone type</a:t>
          </a:r>
        </a:p>
      </dsp:txBody>
      <dsp:txXfrm>
        <a:off x="21932" y="1270025"/>
        <a:ext cx="3521445" cy="405416"/>
      </dsp:txXfrm>
    </dsp:sp>
    <dsp:sp modelId="{F0002102-CA65-47E6-A0A7-15815541A5FE}">
      <dsp:nvSpPr>
        <dsp:cNvPr id="0" name=""/>
        <dsp:cNvSpPr/>
      </dsp:nvSpPr>
      <dsp:spPr>
        <a:xfrm>
          <a:off x="0" y="1825218"/>
          <a:ext cx="3565309" cy="4492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Enter email address</a:t>
          </a:r>
        </a:p>
      </dsp:txBody>
      <dsp:txXfrm>
        <a:off x="21932" y="1847150"/>
        <a:ext cx="3521445" cy="405416"/>
      </dsp:txXfrm>
    </dsp:sp>
    <dsp:sp modelId="{9FBBF4C0-704E-47E7-A5A4-E0DB3C0FC3D0}">
      <dsp:nvSpPr>
        <dsp:cNvPr id="0" name=""/>
        <dsp:cNvSpPr/>
      </dsp:nvSpPr>
      <dsp:spPr>
        <a:xfrm>
          <a:off x="0" y="2410728"/>
          <a:ext cx="3565309" cy="4492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214187"/>
                <a:satOff val="-8606"/>
                <a:lumOff val="18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14187"/>
                <a:satOff val="-8606"/>
                <a:lumOff val="18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14187"/>
                <a:satOff val="-8606"/>
                <a:lumOff val="18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Confirm email address</a:t>
          </a:r>
        </a:p>
      </dsp:txBody>
      <dsp:txXfrm>
        <a:off x="21932" y="2432660"/>
        <a:ext cx="3521445" cy="405416"/>
      </dsp:txXfrm>
    </dsp:sp>
    <dsp:sp modelId="{8732241F-C168-4371-BDFB-1D58BF67FA2F}">
      <dsp:nvSpPr>
        <dsp:cNvPr id="0" name=""/>
        <dsp:cNvSpPr/>
      </dsp:nvSpPr>
      <dsp:spPr>
        <a:xfrm>
          <a:off x="0" y="3029659"/>
          <a:ext cx="3565309" cy="4492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267733"/>
                <a:satOff val="-10758"/>
                <a:lumOff val="230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67733"/>
                <a:satOff val="-10758"/>
                <a:lumOff val="230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67733"/>
                <a:satOff val="-10758"/>
                <a:lumOff val="230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Select contact preference</a:t>
          </a:r>
        </a:p>
      </dsp:txBody>
      <dsp:txXfrm>
        <a:off x="21932" y="3051591"/>
        <a:ext cx="3521445" cy="405416"/>
      </dsp:txXfrm>
    </dsp:sp>
    <dsp:sp modelId="{504231ED-E0C6-444A-90D5-DC0406BBC741}">
      <dsp:nvSpPr>
        <dsp:cNvPr id="0" name=""/>
        <dsp:cNvSpPr/>
      </dsp:nvSpPr>
      <dsp:spPr>
        <a:xfrm>
          <a:off x="0" y="3670070"/>
          <a:ext cx="3565309" cy="4492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Once completed, select “Next”</a:t>
          </a:r>
        </a:p>
      </dsp:txBody>
      <dsp:txXfrm>
        <a:off x="21932" y="3692002"/>
        <a:ext cx="3521445" cy="405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386E8-7E00-4AA3-837B-3F2B2EA7FB28}">
      <dsp:nvSpPr>
        <dsp:cNvPr id="0" name=""/>
        <dsp:cNvSpPr/>
      </dsp:nvSpPr>
      <dsp:spPr>
        <a:xfrm rot="5243850">
          <a:off x="1787135" y="1115017"/>
          <a:ext cx="328052" cy="10336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01A9D7-C6C6-490E-BFB2-4356DBF80272}">
      <dsp:nvSpPr>
        <dsp:cNvPr id="0" name=""/>
        <dsp:cNvSpPr/>
      </dsp:nvSpPr>
      <dsp:spPr>
        <a:xfrm>
          <a:off x="0" y="644122"/>
          <a:ext cx="609912" cy="4735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7.</a:t>
          </a:r>
        </a:p>
      </dsp:txBody>
      <dsp:txXfrm>
        <a:off x="23115" y="667237"/>
        <a:ext cx="563682" cy="427290"/>
      </dsp:txXfrm>
    </dsp:sp>
    <dsp:sp modelId="{28C83102-5CE4-4A19-B41C-A071FFD1CABB}">
      <dsp:nvSpPr>
        <dsp:cNvPr id="0" name=""/>
        <dsp:cNvSpPr/>
      </dsp:nvSpPr>
      <dsp:spPr>
        <a:xfrm>
          <a:off x="2786686" y="1138936"/>
          <a:ext cx="1343626" cy="10336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294409-9F01-4F63-9192-EA6A1719F9F5}">
      <dsp:nvSpPr>
        <dsp:cNvPr id="0" name=""/>
        <dsp:cNvSpPr/>
      </dsp:nvSpPr>
      <dsp:spPr>
        <a:xfrm>
          <a:off x="1438" y="1138936"/>
          <a:ext cx="2785247" cy="1033661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80320"/>
                <a:satOff val="-3227"/>
                <a:lumOff val="69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80320"/>
                <a:satOff val="-3227"/>
                <a:lumOff val="69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80320"/>
                <a:satOff val="-3227"/>
                <a:lumOff val="69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Applicants must enter their legal address. </a:t>
          </a:r>
        </a:p>
      </dsp:txBody>
      <dsp:txXfrm>
        <a:off x="51897" y="1189395"/>
        <a:ext cx="2684329" cy="932743"/>
      </dsp:txXfrm>
    </dsp:sp>
    <dsp:sp modelId="{46CC38D5-3048-4A28-8744-4DA41D51EB00}">
      <dsp:nvSpPr>
        <dsp:cNvPr id="0" name=""/>
        <dsp:cNvSpPr/>
      </dsp:nvSpPr>
      <dsp:spPr>
        <a:xfrm>
          <a:off x="2786686" y="2275963"/>
          <a:ext cx="1343626" cy="10336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8C2721-B191-45D1-96CE-67E3EF19C7C1}">
      <dsp:nvSpPr>
        <dsp:cNvPr id="0" name=""/>
        <dsp:cNvSpPr/>
      </dsp:nvSpPr>
      <dsp:spPr>
        <a:xfrm>
          <a:off x="1438" y="2275963"/>
          <a:ext cx="2785247" cy="1033661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mailing address and legal address are the same, check the box</a:t>
          </a:r>
        </a:p>
      </dsp:txBody>
      <dsp:txXfrm>
        <a:off x="51897" y="2326422"/>
        <a:ext cx="2684329" cy="932743"/>
      </dsp:txXfrm>
    </dsp:sp>
    <dsp:sp modelId="{921475EF-9876-4487-82E3-65EF9437CDFC}">
      <dsp:nvSpPr>
        <dsp:cNvPr id="0" name=""/>
        <dsp:cNvSpPr/>
      </dsp:nvSpPr>
      <dsp:spPr>
        <a:xfrm>
          <a:off x="2786686" y="3412991"/>
          <a:ext cx="1343626" cy="10336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BF13CA-40B9-4383-B578-A9EDF5CCC33E}">
      <dsp:nvSpPr>
        <dsp:cNvPr id="0" name=""/>
        <dsp:cNvSpPr/>
      </dsp:nvSpPr>
      <dsp:spPr>
        <a:xfrm>
          <a:off x="1438" y="3412991"/>
          <a:ext cx="2785247" cy="1033661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240960"/>
                <a:satOff val="-9682"/>
                <a:lumOff val="207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40960"/>
                <a:satOff val="-9682"/>
                <a:lumOff val="207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40960"/>
                <a:satOff val="-9682"/>
                <a:lumOff val="207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mailing address and legal address are NOT the same, applicants must enter their mailing address as well</a:t>
          </a:r>
        </a:p>
      </dsp:txBody>
      <dsp:txXfrm>
        <a:off x="51897" y="3463450"/>
        <a:ext cx="2684329" cy="932743"/>
      </dsp:txXfrm>
    </dsp:sp>
    <dsp:sp modelId="{F455E17A-AC26-4329-A1F3-904F04259454}">
      <dsp:nvSpPr>
        <dsp:cNvPr id="0" name=""/>
        <dsp:cNvSpPr/>
      </dsp:nvSpPr>
      <dsp:spPr>
        <a:xfrm>
          <a:off x="2786686" y="4550018"/>
          <a:ext cx="1343626" cy="10336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451E01-9935-4DF9-91C6-06D7B8D75617}">
      <dsp:nvSpPr>
        <dsp:cNvPr id="0" name=""/>
        <dsp:cNvSpPr/>
      </dsp:nvSpPr>
      <dsp:spPr>
        <a:xfrm>
          <a:off x="1438" y="4550018"/>
          <a:ext cx="2785247" cy="1033661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Once completed, select “Next”</a:t>
          </a:r>
        </a:p>
      </dsp:txBody>
      <dsp:txXfrm>
        <a:off x="51897" y="4600477"/>
        <a:ext cx="2684329" cy="932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6048-F552-CB87-BB69-DF0375F14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DB525-2E0A-EFF1-01AE-2ED9F5EE5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226D-AD22-DAF5-6849-02095C27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9197D-6E52-3A8F-B7FC-CF9CFD86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F963-898A-F9D2-C0C5-B29C7C99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4E6C-16DD-4F5D-0BBC-01960C39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D091A-719E-712A-1235-8E97FA916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86FFD-EE8D-3380-AE38-C7AD8B2C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01D83-DCCF-C8B4-D37B-18F80B99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0D80-5CD4-DD57-C3A5-4A92E6E8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4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EC848D-0AD2-BD11-1D4F-1154D5465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94E9B-9109-5C8D-63F2-273746D03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05A7B-98EC-EC98-FA12-33D0F4E5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482B1-03B6-0D7E-7F34-23918DD2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91822-7971-819D-A765-DEA80538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6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31D1-E331-CEA8-4873-A4FA9E3D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324D-9352-A8C6-F439-57C62692A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9AE2-9031-78B1-A720-44E003F5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89ACD-054E-6952-3D58-C64945AC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A927D-1D89-F56D-C84E-5605C442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2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B6F5-831A-857F-5CA1-5CC451E9B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AF6CB-095C-FFCA-917D-D8090DF10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52E03-622C-344B-81DA-60EC23F0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B3B8A-807B-BE43-EBE0-A402C6DF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2D302-DC8A-7865-B25B-F0B1B44B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05E7-E848-A195-D11C-4AE1853B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C533B-169D-F4A9-CBBC-AA6C540C5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05226-7E2D-1661-E279-B7BF9F9F4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3D8D3-E247-2DEA-98E9-3AA35E10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5B3BB-BB43-8E76-7778-9133826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65022-40F7-5241-2D01-0472B1FB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1206-A0D9-669B-AA17-FA2BA5C5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6D4FA-FCB7-9CA0-75C3-1109F8E3D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39D9-C7B5-42C2-5AD5-53A8CD66F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2AB66-3E55-B41C-043F-A7BE1DAA0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6FC7F2-A4C8-53BE-8599-7E41241D6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DB87D-585E-944F-A56F-F010A7CC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4B7F0-94A4-3AA8-58FC-34CDD9DD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70F721-C15B-262F-C500-E43C3A3E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7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160C-F2A5-D233-3A80-15BE71CF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F6D6A-0AC4-B769-1E6D-82007D76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1572F-2A61-907B-19AD-DC943056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0B6C8-79E3-89B7-BCF3-CA4593EA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50DCE-179C-81FC-95AF-2C6421FA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7D159-D4A0-3EE0-8575-C888819D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55140-5F11-0769-2DD0-24A71998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8D63-645F-C0DC-0339-9FF88FCF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B11A-84DF-A92A-2AC9-35942AB7A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8E97A-CF9C-1212-D390-BCFDF8499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CAEA-FBC1-C331-1F8E-49ECF4C2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D6442-DDF1-DC9D-7CE1-7FB0F121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23F35-97FB-C276-DC1B-4F32E55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81E4-9068-A378-AADC-EAE3BC33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17E24-27D6-2342-DA10-065C77F90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8BD7A-005D-587B-C756-46F4CE845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CF191-735D-AB3E-CF5A-8A734576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19BF9-9EB3-C710-4F9D-F9FE1B60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1FAB3-2978-AE6F-8247-D138272D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410BA-06BA-3477-FED7-620E57F7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DEAB2-F780-CD02-D204-05442263F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9E67F-F5D1-4B2A-B566-A12799AF5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9E0D-1820-47D1-9588-3FF3734ED78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6170B-FE36-4E32-5549-AA44149D5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6CF46-9366-018F-4F03-78487D50C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7910-714B-4BE1-90DB-917753A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42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ervices.dos.nh.gov/chri/cp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ravel.state.gov/content/passports/english/passports/photos/photos.html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60E01-AB2A-1AA9-5552-EE505AC809E3}"/>
              </a:ext>
            </a:extLst>
          </p:cNvPr>
          <p:cNvSpPr/>
          <p:nvPr/>
        </p:nvSpPr>
        <p:spPr>
          <a:xfrm>
            <a:off x="5087908" y="2423670"/>
            <a:ext cx="5518112" cy="3335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9C1B6-519F-C212-A3C2-A297180BD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273" y="994617"/>
            <a:ext cx="9231410" cy="1129296"/>
          </a:xfrm>
        </p:spPr>
        <p:txBody>
          <a:bodyPr anchor="ctr">
            <a:normAutofit/>
          </a:bodyPr>
          <a:lstStyle/>
          <a:p>
            <a:pPr algn="l"/>
            <a:r>
              <a:rPr lang="en-US" sz="6600" b="1" dirty="0"/>
              <a:t>CHARITABLE GAMING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0D531-D1A2-9A18-199A-18326BEE1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4731" y="3349694"/>
            <a:ext cx="5518112" cy="1405222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516482"/>
                </a:solidFill>
              </a:rPr>
              <a:t>PRIMARY AND SECONDARY GAME OPERATOR APPLICATION</a:t>
            </a:r>
          </a:p>
        </p:txBody>
      </p:sp>
    </p:spTree>
    <p:extLst>
      <p:ext uri="{BB962C8B-B14F-4D97-AF65-F5344CB8AC3E}">
        <p14:creationId xmlns:p14="http://schemas.microsoft.com/office/powerpoint/2010/main" val="93563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3EC78-C2AA-58BF-194C-79F80508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63" y="99314"/>
            <a:ext cx="6433437" cy="12579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 DEPARTMENT OF SAFETY – CRIMINAL RECORDS PORTAL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160" y="391886"/>
            <a:ext cx="402901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19738-EBC2-C2BD-C66D-7C00D2722385}"/>
              </a:ext>
            </a:extLst>
          </p:cNvPr>
          <p:cNvSpPr txBox="1"/>
          <p:nvPr/>
        </p:nvSpPr>
        <p:spPr>
          <a:xfrm>
            <a:off x="929443" y="1194531"/>
            <a:ext cx="3839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https://services.dos.nh.gov/chri/cpo/</a:t>
            </a:r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E9002F7-B3C6-F07C-5B9F-16A31B06D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4" y="2753806"/>
            <a:ext cx="3549127" cy="358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823161F4-7285-FF2A-D5C3-8A7CDC49C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65" y="616087"/>
            <a:ext cx="3942731" cy="601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57E777EF-8C48-5F13-0387-5F6E69AEE4A9}"/>
              </a:ext>
            </a:extLst>
          </p:cNvPr>
          <p:cNvSpPr/>
          <p:nvPr/>
        </p:nvSpPr>
        <p:spPr>
          <a:xfrm>
            <a:off x="226551" y="4236784"/>
            <a:ext cx="970472" cy="2707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AAFAEB-15E9-C752-74E5-F7AC3CBA6D4C}"/>
              </a:ext>
            </a:extLst>
          </p:cNvPr>
          <p:cNvGrpSpPr/>
          <p:nvPr/>
        </p:nvGrpSpPr>
        <p:grpSpPr>
          <a:xfrm>
            <a:off x="661600" y="2028058"/>
            <a:ext cx="4076620" cy="758025"/>
            <a:chOff x="146438" y="3844246"/>
            <a:chExt cx="4004852" cy="758025"/>
          </a:xfrm>
          <a:gradFill>
            <a:gsLst>
              <a:gs pos="0">
                <a:schemeClr val="accent6">
                  <a:lumMod val="75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BB16467F-1255-802F-6963-6DFA546BF86C}"/>
                </a:ext>
              </a:extLst>
            </p:cNvPr>
            <p:cNvSpPr/>
            <p:nvPr/>
          </p:nvSpPr>
          <p:spPr>
            <a:xfrm rot="10800000">
              <a:off x="467625" y="4390883"/>
              <a:ext cx="328613" cy="2113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84C094-8CBB-3EE0-5FDB-A2D3F19ED2C4}"/>
                </a:ext>
              </a:extLst>
            </p:cNvPr>
            <p:cNvSpPr/>
            <p:nvPr/>
          </p:nvSpPr>
          <p:spPr>
            <a:xfrm>
              <a:off x="146438" y="3844246"/>
              <a:ext cx="4004852" cy="639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09EC6F-3F26-D8D4-7081-207A01EE80EB}"/>
              </a:ext>
            </a:extLst>
          </p:cNvPr>
          <p:cNvSpPr txBox="1"/>
          <p:nvPr/>
        </p:nvSpPr>
        <p:spPr>
          <a:xfrm>
            <a:off x="732212" y="2164649"/>
            <a:ext cx="400600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1. Select “Schedule a New Appointment”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371C09FF-63F5-D26C-26F5-9BB596291635}"/>
              </a:ext>
            </a:extLst>
          </p:cNvPr>
          <p:cNvSpPr/>
          <p:nvPr/>
        </p:nvSpPr>
        <p:spPr>
          <a:xfrm rot="16200000">
            <a:off x="5043181" y="3222675"/>
            <a:ext cx="2105637" cy="2639926"/>
          </a:xfrm>
          <a:prstGeom prst="wedgeRectCallout">
            <a:avLst/>
          </a:prstGeom>
          <a:gradFill flip="none" rotWithShape="1">
            <a:gsLst>
              <a:gs pos="12000">
                <a:schemeClr val="accent6">
                  <a:lumMod val="75000"/>
                </a:schemeClr>
              </a:gs>
              <a:gs pos="97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D806A-ECEA-543B-AD96-AA9AAA252FCE}"/>
              </a:ext>
            </a:extLst>
          </p:cNvPr>
          <p:cNvSpPr txBox="1"/>
          <p:nvPr/>
        </p:nvSpPr>
        <p:spPr>
          <a:xfrm>
            <a:off x="4819571" y="3665475"/>
            <a:ext cx="256327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2. Carefully read through the information, agreement, and notice before checking the box at the bottom and selecting “Next”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90F7D67-F051-39ED-E65C-3CE593C7E712}"/>
              </a:ext>
            </a:extLst>
          </p:cNvPr>
          <p:cNvSpPr/>
          <p:nvPr/>
        </p:nvSpPr>
        <p:spPr>
          <a:xfrm>
            <a:off x="6568965" y="6116177"/>
            <a:ext cx="970472" cy="2707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8468DE3-DA51-323E-45E0-EFFD2E19EC01}"/>
              </a:ext>
            </a:extLst>
          </p:cNvPr>
          <p:cNvSpPr/>
          <p:nvPr/>
        </p:nvSpPr>
        <p:spPr>
          <a:xfrm rot="5400000">
            <a:off x="10861541" y="5762741"/>
            <a:ext cx="970472" cy="2707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22203-70F1-5C88-3E8A-9F9026FC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 DEPARTMENT OF SAFETY – 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CRIMINAL RECORDS PORTAL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FE0B4-F0F1-1A7D-C95B-4F6EBE2FF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6339"/>
            <a:ext cx="5157787" cy="37414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AGENCY SELECTION</a:t>
            </a:r>
          </a:p>
        </p:txBody>
      </p:sp>
      <p:pic>
        <p:nvPicPr>
          <p:cNvPr id="16" name="Content Placeholder 15" descr="A screenshot of a computer&#10;&#10;Description automatically generated">
            <a:extLst>
              <a:ext uri="{FF2B5EF4-FFF2-40B4-BE49-F238E27FC236}">
                <a16:creationId xmlns:a16="http://schemas.microsoft.com/office/drawing/2014/main" id="{5C6D23A0-898E-5725-0EDA-3595E3235C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2" y="2357654"/>
            <a:ext cx="6608180" cy="387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46007A14-EFFA-FF5A-B267-B9379918BBEA}"/>
              </a:ext>
            </a:extLst>
          </p:cNvPr>
          <p:cNvSpPr/>
          <p:nvPr/>
        </p:nvSpPr>
        <p:spPr>
          <a:xfrm rot="5400000">
            <a:off x="8426912" y="1262718"/>
            <a:ext cx="2029791" cy="4219663"/>
          </a:xfrm>
          <a:prstGeom prst="wedgeRectCallou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A2606-6543-568F-FC89-5B90E6643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30101" y="2483489"/>
            <a:ext cx="4023411" cy="1778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3. Use the drop-down boxes to select “Licensing of Game Operations” and “NH Lottery” as shown in the image to the left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Once completed, select “Next”</a:t>
            </a:r>
          </a:p>
        </p:txBody>
      </p:sp>
    </p:spTree>
    <p:extLst>
      <p:ext uri="{BB962C8B-B14F-4D97-AF65-F5344CB8AC3E}">
        <p14:creationId xmlns:p14="http://schemas.microsoft.com/office/powerpoint/2010/main" val="257145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C3146-5F08-9CB7-12F8-815AF11C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48" y="-639"/>
            <a:ext cx="11849152" cy="1236895"/>
          </a:xfrm>
          <a:solidFill>
            <a:schemeClr val="bg2">
              <a:tint val="95000"/>
              <a:satMod val="1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 DEPARTMENT OF SAFETY – CRIMINAL RECORDS PORTAL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3D55DCF-81F0-0D96-11DA-59D424BB7FA5}"/>
              </a:ext>
            </a:extLst>
          </p:cNvPr>
          <p:cNvSpPr/>
          <p:nvPr/>
        </p:nvSpPr>
        <p:spPr>
          <a:xfrm rot="16200000">
            <a:off x="2035785" y="1909952"/>
            <a:ext cx="1829628" cy="3007910"/>
          </a:xfrm>
          <a:prstGeom prst="wedgeRectCallou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512CD5-36D2-2D2B-945E-1DF31E8074F8}"/>
              </a:ext>
            </a:extLst>
          </p:cNvPr>
          <p:cNvSpPr txBox="1"/>
          <p:nvPr/>
        </p:nvSpPr>
        <p:spPr>
          <a:xfrm>
            <a:off x="1524688" y="2944041"/>
            <a:ext cx="28418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4. Confirm the agency selected by checking the box and then selecting “Yes”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764E2-B333-C995-C856-2099D161DB54}"/>
              </a:ext>
            </a:extLst>
          </p:cNvPr>
          <p:cNvGrpSpPr/>
          <p:nvPr/>
        </p:nvGrpSpPr>
        <p:grpSpPr>
          <a:xfrm>
            <a:off x="3923076" y="2759606"/>
            <a:ext cx="7795883" cy="3240608"/>
            <a:chOff x="4041159" y="2391777"/>
            <a:chExt cx="7795883" cy="3240608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5ACE411-67FD-C568-D4D9-9EA8B5F23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79" y="2391777"/>
              <a:ext cx="6843563" cy="32406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2D95249E-B9A4-ECEB-22E5-9968866E2050}"/>
                </a:ext>
              </a:extLst>
            </p:cNvPr>
            <p:cNvSpPr/>
            <p:nvPr/>
          </p:nvSpPr>
          <p:spPr>
            <a:xfrm rot="5400000">
              <a:off x="11081025" y="4575046"/>
              <a:ext cx="970472" cy="27078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02027708-900E-91E6-079E-D1489295D3C3}"/>
                </a:ext>
              </a:extLst>
            </p:cNvPr>
            <p:cNvSpPr/>
            <p:nvPr/>
          </p:nvSpPr>
          <p:spPr>
            <a:xfrm>
              <a:off x="4041159" y="4710437"/>
              <a:ext cx="970472" cy="27078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4239D4-1255-5B62-5251-3BACFAB9E0B1}"/>
              </a:ext>
            </a:extLst>
          </p:cNvPr>
          <p:cNvSpPr txBox="1"/>
          <p:nvPr/>
        </p:nvSpPr>
        <p:spPr>
          <a:xfrm>
            <a:off x="387913" y="824210"/>
            <a:ext cx="307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AGENCY CONFIRMATION</a:t>
            </a:r>
          </a:p>
        </p:txBody>
      </p:sp>
    </p:spTree>
    <p:extLst>
      <p:ext uri="{BB962C8B-B14F-4D97-AF65-F5344CB8AC3E}">
        <p14:creationId xmlns:p14="http://schemas.microsoft.com/office/powerpoint/2010/main" val="239260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2BE8D-65B8-9F07-1011-F931B4F2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750"/>
            <a:ext cx="12440874" cy="59359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kern="1200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NH DEPARTMENT OF SAFETY – CRIMINAL RECORDS PORTAL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accent4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2E35CDB-F923-53A3-07E9-896F9FAAA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921884"/>
              </p:ext>
            </p:extLst>
          </p:nvPr>
        </p:nvGraphicFramePr>
        <p:xfrm>
          <a:off x="720899" y="862979"/>
          <a:ext cx="10999071" cy="261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D17B3B9-53C0-5324-4764-55226A8250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71" y="3136756"/>
            <a:ext cx="7713823" cy="305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C46AC-D23C-2AF7-AF54-5331BF7C3058}"/>
              </a:ext>
            </a:extLst>
          </p:cNvPr>
          <p:cNvSpPr txBox="1"/>
          <p:nvPr/>
        </p:nvSpPr>
        <p:spPr>
          <a:xfrm>
            <a:off x="596463" y="567060"/>
            <a:ext cx="151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APPLICANT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3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C3146-5F08-9CB7-12F8-815AF11C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48" y="-639"/>
            <a:ext cx="11849152" cy="1236895"/>
          </a:xfrm>
          <a:solidFill>
            <a:schemeClr val="bg2">
              <a:tint val="95000"/>
              <a:satMod val="1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 DEPARTMENT OF SAFETY – CRIMINAL RECORDS PORTAL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8F1F692-33F7-2A74-1005-8CA99CD6F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76639"/>
              </p:ext>
            </p:extLst>
          </p:nvPr>
        </p:nvGraphicFramePr>
        <p:xfrm>
          <a:off x="8448364" y="1414277"/>
          <a:ext cx="3565309" cy="429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F58EB5-A556-A539-7A01-3C173F53CF6D}"/>
              </a:ext>
            </a:extLst>
          </p:cNvPr>
          <p:cNvSpPr txBox="1"/>
          <p:nvPr/>
        </p:nvSpPr>
        <p:spPr>
          <a:xfrm>
            <a:off x="387913" y="824766"/>
            <a:ext cx="409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APPLICANT CONTACT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9846193-04CD-1E54-D46B-B8FA5853E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9" y="1982641"/>
            <a:ext cx="7182211" cy="295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97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C28F0-5E87-0B81-B74C-EDA3746A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66" y="0"/>
            <a:ext cx="11785934" cy="857156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 DEPARTMENT OF SAFETY – CRIMINAL RECORDS PORTAL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E8427-F76B-F327-83F0-75143F7FA4E1}"/>
              </a:ext>
            </a:extLst>
          </p:cNvPr>
          <p:cNvSpPr txBox="1"/>
          <p:nvPr/>
        </p:nvSpPr>
        <p:spPr>
          <a:xfrm>
            <a:off x="478172" y="536265"/>
            <a:ext cx="291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APPLICANT ADDRESS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91A23F5-6E95-AADD-6DDB-406B33F86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17" y="1647391"/>
            <a:ext cx="7550719" cy="339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9835EA5-C98E-DDD2-2F6F-6D0814ED6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405690"/>
              </p:ext>
            </p:extLst>
          </p:nvPr>
        </p:nvGraphicFramePr>
        <p:xfrm>
          <a:off x="424218" y="349838"/>
          <a:ext cx="4131751" cy="558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575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22203-70F1-5C88-3E8A-9F9026FC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16" y="-101434"/>
            <a:ext cx="12188315" cy="858511"/>
          </a:xfrm>
        </p:spPr>
        <p:txBody>
          <a:bodyPr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 DEPARTMENT OF SAFETY – CRIMINAL RECORDS PORTAL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FE0B4-F0F1-1A7D-C95B-4F6EBE2FF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16" y="636792"/>
            <a:ext cx="5157787" cy="37414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SCHEDULE AN APPOINTMENT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1AC08734-720E-C01A-472A-08B1E9AAA3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8" y="4483480"/>
            <a:ext cx="4004852" cy="229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EA2E6A98-E355-8D7C-0AE7-54920D1ECE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3" y="1647724"/>
            <a:ext cx="4004853" cy="207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7CB85368-A5FF-C0E5-0D82-C5E081A02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03" y="1275979"/>
            <a:ext cx="5425114" cy="532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BB228-EC13-4FB0-40A6-FA5A2968CB79}"/>
              </a:ext>
            </a:extLst>
          </p:cNvPr>
          <p:cNvGrpSpPr/>
          <p:nvPr/>
        </p:nvGrpSpPr>
        <p:grpSpPr>
          <a:xfrm>
            <a:off x="168084" y="1010932"/>
            <a:ext cx="4004852" cy="758025"/>
            <a:chOff x="146438" y="3844246"/>
            <a:chExt cx="4004852" cy="758025"/>
          </a:xfrm>
          <a:gradFill>
            <a:gsLst>
              <a:gs pos="0">
                <a:schemeClr val="accent6">
                  <a:lumMod val="75000"/>
                </a:schemeClr>
              </a:gs>
              <a:gs pos="9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5E65A67-565C-C920-EB45-C322664337F9}"/>
                </a:ext>
              </a:extLst>
            </p:cNvPr>
            <p:cNvSpPr/>
            <p:nvPr/>
          </p:nvSpPr>
          <p:spPr>
            <a:xfrm rot="10800000">
              <a:off x="467625" y="4390883"/>
              <a:ext cx="328613" cy="2113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75C397-E23C-97CA-84D3-05B1DD7323EC}"/>
                </a:ext>
              </a:extLst>
            </p:cNvPr>
            <p:cNvSpPr/>
            <p:nvPr/>
          </p:nvSpPr>
          <p:spPr>
            <a:xfrm>
              <a:off x="146438" y="3844246"/>
              <a:ext cx="4004852" cy="639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CFD972B-2EA8-D2CB-35FC-39450C877FAF}"/>
              </a:ext>
            </a:extLst>
          </p:cNvPr>
          <p:cNvSpPr txBox="1"/>
          <p:nvPr/>
        </p:nvSpPr>
        <p:spPr>
          <a:xfrm>
            <a:off x="100616" y="1001964"/>
            <a:ext cx="400485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8. Enter the preferred date and time frame for an appointment, select “Search”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C4B3C1-32D3-1261-802B-398DFCAEE5A9}"/>
              </a:ext>
            </a:extLst>
          </p:cNvPr>
          <p:cNvGrpSpPr/>
          <p:nvPr/>
        </p:nvGrpSpPr>
        <p:grpSpPr>
          <a:xfrm>
            <a:off x="168084" y="3844246"/>
            <a:ext cx="4004852" cy="758025"/>
            <a:chOff x="146438" y="3844246"/>
            <a:chExt cx="4004852" cy="758025"/>
          </a:xfrm>
          <a:gradFill>
            <a:gsLst>
              <a:gs pos="0">
                <a:schemeClr val="accent6">
                  <a:lumMod val="75000"/>
                </a:schemeClr>
              </a:gs>
              <a:gs pos="9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57BCA4B-E9D2-729E-D06D-00155B0FBF48}"/>
                </a:ext>
              </a:extLst>
            </p:cNvPr>
            <p:cNvSpPr/>
            <p:nvPr/>
          </p:nvSpPr>
          <p:spPr>
            <a:xfrm rot="10800000">
              <a:off x="467625" y="4390883"/>
              <a:ext cx="328613" cy="2113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966D74-9769-5CFC-1DD7-F1684E1745FC}"/>
                </a:ext>
              </a:extLst>
            </p:cNvPr>
            <p:cNvSpPr/>
            <p:nvPr/>
          </p:nvSpPr>
          <p:spPr>
            <a:xfrm>
              <a:off x="146438" y="3844246"/>
              <a:ext cx="4004852" cy="639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FE1E3DC-C6FE-5377-9F04-564B1881F868}"/>
              </a:ext>
            </a:extLst>
          </p:cNvPr>
          <p:cNvSpPr txBox="1"/>
          <p:nvPr/>
        </p:nvSpPr>
        <p:spPr>
          <a:xfrm>
            <a:off x="100616" y="3844246"/>
            <a:ext cx="342433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9. Use the drop-down box to select a location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F7180FAA-5041-F29F-3A3A-484513D45376}"/>
              </a:ext>
            </a:extLst>
          </p:cNvPr>
          <p:cNvSpPr/>
          <p:nvPr/>
        </p:nvSpPr>
        <p:spPr>
          <a:xfrm rot="16200000">
            <a:off x="4194880" y="1564066"/>
            <a:ext cx="2701235" cy="2106617"/>
          </a:xfrm>
          <a:prstGeom prst="wedgeRectCallou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9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0F20D6-C9A1-1F7C-F786-C9DDB6DE2037}"/>
              </a:ext>
            </a:extLst>
          </p:cNvPr>
          <p:cNvSpPr txBox="1"/>
          <p:nvPr/>
        </p:nvSpPr>
        <p:spPr>
          <a:xfrm>
            <a:off x="4492185" y="1266758"/>
            <a:ext cx="220202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STEP 10 – Select the preferred appointment time from the list provided</a:t>
            </a:r>
          </a:p>
          <a:p>
            <a:endParaRPr lang="en-US" sz="1600" dirty="0"/>
          </a:p>
          <a:p>
            <a:r>
              <a:rPr lang="en-US" sz="1600" dirty="0"/>
              <a:t>Check the certification box</a:t>
            </a:r>
          </a:p>
          <a:p>
            <a:endParaRPr lang="en-US" sz="1600" dirty="0"/>
          </a:p>
          <a:p>
            <a:r>
              <a:rPr lang="en-US" sz="1600" dirty="0"/>
              <a:t>Once completed, select “Next”</a:t>
            </a:r>
          </a:p>
        </p:txBody>
      </p:sp>
    </p:spTree>
    <p:extLst>
      <p:ext uri="{BB962C8B-B14F-4D97-AF65-F5344CB8AC3E}">
        <p14:creationId xmlns:p14="http://schemas.microsoft.com/office/powerpoint/2010/main" val="329688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3EC78-C2AA-58BF-194C-79F80508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63" y="99313"/>
            <a:ext cx="6433437" cy="1698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 DEPARTMENT OF SAFETY – CRIMINAL RECORDS PORTAL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160" y="391886"/>
            <a:ext cx="402901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19738-EBC2-C2BD-C66D-7C00D2722385}"/>
              </a:ext>
            </a:extLst>
          </p:cNvPr>
          <p:cNvSpPr txBox="1"/>
          <p:nvPr/>
        </p:nvSpPr>
        <p:spPr>
          <a:xfrm>
            <a:off x="906597" y="1428978"/>
            <a:ext cx="3839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CONFIRM APPOINTMENT DETAILS</a:t>
            </a: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7A3E9E17-0520-38FC-35A9-CC86CBB5A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34" y="657191"/>
            <a:ext cx="4134625" cy="5878058"/>
          </a:xfrm>
          <a:prstGeom prst="rect">
            <a:avLst/>
          </a:prstGeom>
        </p:spPr>
      </p:pic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C6C2200D-4B21-5FE9-E2DD-A76F02C53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872435"/>
              </p:ext>
            </p:extLst>
          </p:nvPr>
        </p:nvGraphicFramePr>
        <p:xfrm>
          <a:off x="988438" y="2289606"/>
          <a:ext cx="5549185" cy="322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501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2D32-45AB-D189-DA15-99502932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04" y="105066"/>
            <a:ext cx="7005506" cy="1325563"/>
          </a:xfrm>
        </p:spPr>
        <p:txBody>
          <a:bodyPr/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 DEPARTMENT OF SAFETY – CRIMINAL RECORDS PORTAL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1C83B2D-DBC3-E6FA-BEA8-E6BB0FF9E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866064"/>
              </p:ext>
            </p:extLst>
          </p:nvPr>
        </p:nvGraphicFramePr>
        <p:xfrm>
          <a:off x="905310" y="2194741"/>
          <a:ext cx="6401500" cy="38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C638C64-6AF3-9CFE-68ED-6A6663F90E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06" y="2847319"/>
            <a:ext cx="3565883" cy="257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BD0BF9-C2A1-BDED-06D1-85DDEC105D26}"/>
              </a:ext>
            </a:extLst>
          </p:cNvPr>
          <p:cNvSpPr txBox="1"/>
          <p:nvPr/>
        </p:nvSpPr>
        <p:spPr>
          <a:xfrm>
            <a:off x="401972" y="1245963"/>
            <a:ext cx="260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PAYMENT PROCESSING</a:t>
            </a:r>
          </a:p>
        </p:txBody>
      </p:sp>
    </p:spTree>
    <p:extLst>
      <p:ext uri="{BB962C8B-B14F-4D97-AF65-F5344CB8AC3E}">
        <p14:creationId xmlns:p14="http://schemas.microsoft.com/office/powerpoint/2010/main" val="259642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C28F0-5E87-0B81-B74C-EDA3746A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555" y="1293021"/>
            <a:ext cx="2147397" cy="6237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OBJECTIVE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02514-1348-55F9-63BE-EE36C0A161FD}"/>
              </a:ext>
            </a:extLst>
          </p:cNvPr>
          <p:cNvSpPr txBox="1"/>
          <p:nvPr/>
        </p:nvSpPr>
        <p:spPr>
          <a:xfrm>
            <a:off x="1634555" y="2174381"/>
            <a:ext cx="4213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purpose of this presentation is to aid in completing and submitting Primary and Secondary Game Operator applications.</a:t>
            </a:r>
          </a:p>
          <a:p>
            <a:endParaRPr lang="en-US" dirty="0"/>
          </a:p>
          <a:p>
            <a:r>
              <a:rPr lang="en-US" dirty="0"/>
              <a:t>Topics to review will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types of Game Operator licenses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Licensure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Games of Chance (GOC) PGO/SGO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Supporting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of the State Police portal</a:t>
            </a:r>
          </a:p>
        </p:txBody>
      </p:sp>
      <p:pic>
        <p:nvPicPr>
          <p:cNvPr id="6" name="Picture 5" descr="A paper with check marks&#10;&#10;Description automatically generated">
            <a:extLst>
              <a:ext uri="{FF2B5EF4-FFF2-40B4-BE49-F238E27FC236}">
                <a16:creationId xmlns:a16="http://schemas.microsoft.com/office/drawing/2014/main" id="{2B56FD25-5142-C34F-0069-E3EA2474E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0" y="1488435"/>
            <a:ext cx="3315738" cy="33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728E080-9EDE-496F-8121-7480CF4F3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8D84E-5507-631D-2F24-A6A23026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324" y="734513"/>
            <a:ext cx="7949314" cy="760144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516482"/>
                </a:solidFill>
              </a:rPr>
              <a:t>TYPES OF OPERATOR LICENSES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88C27D-5B01-459C-AD27-511C9689F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3318" y="711249"/>
            <a:ext cx="826382" cy="544068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93175AC-7EC8-4358-95B4-536D65F85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863A46-CEBE-A99E-3446-1E4747BF9B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201351"/>
              </p:ext>
            </p:extLst>
          </p:nvPr>
        </p:nvGraphicFramePr>
        <p:xfrm>
          <a:off x="741315" y="1506005"/>
          <a:ext cx="10709367" cy="5255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92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AC8F465-2283-3AA8-B3DE-5C83B9603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542469"/>
              </p:ext>
            </p:extLst>
          </p:nvPr>
        </p:nvGraphicFramePr>
        <p:xfrm>
          <a:off x="-1122087" y="631490"/>
          <a:ext cx="13506276" cy="559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29591BC-4630-4310-8F99-8166A910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711691"/>
            <a:ext cx="9144000" cy="8822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400" dirty="0"/>
              <a:t>LICENSURE PERIOD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3D1D01-9989-E7CF-2611-431117CBE72B}"/>
              </a:ext>
            </a:extLst>
          </p:cNvPr>
          <p:cNvSpPr txBox="1"/>
          <p:nvPr/>
        </p:nvSpPr>
        <p:spPr>
          <a:xfrm>
            <a:off x="2652044" y="5435125"/>
            <a:ext cx="6887910" cy="367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*See Renewal PowerPoint for more information on the renewal process. </a:t>
            </a:r>
          </a:p>
        </p:txBody>
      </p:sp>
    </p:spTree>
    <p:extLst>
      <p:ext uri="{BB962C8B-B14F-4D97-AF65-F5344CB8AC3E}">
        <p14:creationId xmlns:p14="http://schemas.microsoft.com/office/powerpoint/2010/main" val="273360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373F5E2-0209-4319-88F1-4E2A5D72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BB3FFB-9DE9-4FF7-A423-F86C96BA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200EF-E4AD-4023-8516-11F240BE0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41EA7-D9C6-AEEE-4291-67FE44D7F517}"/>
              </a:ext>
            </a:extLst>
          </p:cNvPr>
          <p:cNvSpPr/>
          <p:nvPr/>
        </p:nvSpPr>
        <p:spPr>
          <a:xfrm>
            <a:off x="-1" y="-15216"/>
            <a:ext cx="5486394" cy="6857997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accent4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F06D-59E1-A636-FFBD-04C87FA1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26" y="2613546"/>
            <a:ext cx="5043113" cy="1339994"/>
          </a:xfrm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516482"/>
                </a:solidFill>
              </a:rPr>
              <a:t>GAMES OF CHANCE (GOC) PGO/SGO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C96DF-8FCF-5548-9B33-7EA9CA62B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93" y="4588741"/>
            <a:ext cx="4918746" cy="894058"/>
          </a:xfrm>
        </p:spPr>
        <p:txBody>
          <a:bodyPr anchor="t">
            <a:normAutofit/>
          </a:bodyPr>
          <a:lstStyle/>
          <a:p>
            <a:pPr marL="0" lvl="0" indent="0" algn="l">
              <a:buNone/>
            </a:pPr>
            <a:r>
              <a:rPr lang="en-US" sz="1800" dirty="0">
                <a:solidFill>
                  <a:srgbClr val="516482"/>
                </a:solidFill>
              </a:rPr>
              <a:t>A badge Request form for each room where applicants are requesting to work. Please see the corresponding PowerPoint for more information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A873F5-BB84-4D35-9D93-11D3101C3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94CBE5-BFC8-4258-85F5-54571F4F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document with text on it&#10;&#10;Description automatically generated">
            <a:extLst>
              <a:ext uri="{FF2B5EF4-FFF2-40B4-BE49-F238E27FC236}">
                <a16:creationId xmlns:a16="http://schemas.microsoft.com/office/drawing/2014/main" id="{ABA60411-CE17-2233-1BB0-089BB9EA9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69" y="532622"/>
            <a:ext cx="3807107" cy="501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796F8DDA-60F8-17CD-DB41-410EFEBDB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31" y="413653"/>
            <a:ext cx="3779146" cy="501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69038C2F-2CB4-827A-93A5-C44D642E6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79" y="322722"/>
            <a:ext cx="3794376" cy="508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923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F185B5-6FB4-45DC-9AE7-F7A26BD7E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5B116B-4263-41E0-B09F-AAFE919C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6491" y="655607"/>
            <a:ext cx="10725509" cy="545086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8B7D8-E897-8BE2-1078-FB5D688C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491" y="229622"/>
            <a:ext cx="5538552" cy="2108203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GAMES OF CHANCE (GOC) PGO/SGO APPLICATION</a:t>
            </a:r>
            <a:br>
              <a:rPr lang="en-US" sz="3600" b="1" dirty="0"/>
            </a:br>
            <a:r>
              <a:rPr lang="en-US" sz="1800" b="1" dirty="0"/>
              <a:t>SECTION 1</a:t>
            </a:r>
            <a:endParaRPr lang="en-US" sz="18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9C17F9E-B881-7EF5-5D96-E768EF7D75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194256"/>
              </p:ext>
            </p:extLst>
          </p:nvPr>
        </p:nvGraphicFramePr>
        <p:xfrm>
          <a:off x="995868" y="2662823"/>
          <a:ext cx="4037526" cy="153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F2DA1D-C1F2-44D4-8BB3-F29B9DD0B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C6FECB-D48F-4DB7-A7B4-3A9E377B1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-up of a license&#10;&#10;Description automatically generated">
            <a:extLst>
              <a:ext uri="{FF2B5EF4-FFF2-40B4-BE49-F238E27FC236}">
                <a16:creationId xmlns:a16="http://schemas.microsoft.com/office/drawing/2014/main" id="{C65EE95E-1578-645B-D964-530BEBC8C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53" y="2686357"/>
            <a:ext cx="6430272" cy="36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63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C9858F-A31F-4B2E-998C-663913EFD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8D84E-5507-631D-2F24-A6A23026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880" y="219497"/>
            <a:ext cx="5828376" cy="141602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516482"/>
                </a:solidFill>
              </a:rPr>
              <a:t>GAMES OF CHANCE (GOC) PGO/SGO APPLICATION</a:t>
            </a:r>
            <a:br>
              <a:rPr lang="en-US" sz="3600" b="1" dirty="0">
                <a:solidFill>
                  <a:srgbClr val="516482"/>
                </a:solidFill>
              </a:rPr>
            </a:br>
            <a:r>
              <a:rPr lang="en-US" sz="1800" b="1" dirty="0">
                <a:solidFill>
                  <a:srgbClr val="516482"/>
                </a:solidFill>
              </a:rPr>
              <a:t>SECTIONS 2 &amp; 3</a:t>
            </a:r>
            <a:endParaRPr lang="en-US" sz="3600" dirty="0">
              <a:solidFill>
                <a:srgbClr val="51648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790E19-E9B6-4BD2-909F-5CC48808D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4346643" cy="737483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1E42A11-BC10-99CD-6876-21AAC4CEA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675819"/>
              </p:ext>
            </p:extLst>
          </p:nvPr>
        </p:nvGraphicFramePr>
        <p:xfrm>
          <a:off x="48014" y="1224591"/>
          <a:ext cx="5828376" cy="356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0D1937B-1153-481F-B585-996B948FD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ign with a arrow pointing down&#10;&#10;Description automatically generated">
            <a:extLst>
              <a:ext uri="{FF2B5EF4-FFF2-40B4-BE49-F238E27FC236}">
                <a16:creationId xmlns:a16="http://schemas.microsoft.com/office/drawing/2014/main" id="{4477B1C4-CA2E-CF99-036A-46D6AC6EC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7842">
            <a:off x="4671746" y="4443458"/>
            <a:ext cx="1656532" cy="1656532"/>
          </a:xfrm>
          <a:prstGeom prst="rect">
            <a:avLst/>
          </a:prstGeom>
        </p:spPr>
      </p:pic>
      <p:pic>
        <p:nvPicPr>
          <p:cNvPr id="6" name="Picture 5" descr="A close-up of a form&#10;&#10;Description automatically generated">
            <a:extLst>
              <a:ext uri="{FF2B5EF4-FFF2-40B4-BE49-F238E27FC236}">
                <a16:creationId xmlns:a16="http://schemas.microsoft.com/office/drawing/2014/main" id="{CCAFC2CF-2C64-4E65-DC4B-1578C289EC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66" y="1928060"/>
            <a:ext cx="5828376" cy="3702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C6CC4-8CA3-545D-AC8F-A4C0B84FA033}"/>
              </a:ext>
            </a:extLst>
          </p:cNvPr>
          <p:cNvSpPr txBox="1"/>
          <p:nvPr/>
        </p:nvSpPr>
        <p:spPr>
          <a:xfrm>
            <a:off x="8370700" y="3684645"/>
            <a:ext cx="419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49792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CD3DA-1C6F-73E1-9F18-1192CC9B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SUPPORTING DOCUMENTATION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C15898-454E-22ED-305B-303CE229C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553480"/>
              </p:ext>
            </p:extLst>
          </p:nvPr>
        </p:nvGraphicFramePr>
        <p:xfrm>
          <a:off x="735751" y="2894921"/>
          <a:ext cx="6451833" cy="334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artoon of a person in a square frame&#10;&#10;Description automatically generated">
            <a:extLst>
              <a:ext uri="{FF2B5EF4-FFF2-40B4-BE49-F238E27FC236}">
                <a16:creationId xmlns:a16="http://schemas.microsoft.com/office/drawing/2014/main" id="{94A74735-26D9-8F08-A5AC-AD43A30DC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13" y="2329394"/>
            <a:ext cx="4761905" cy="4761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7FD5FB-1B45-6979-2C0A-5B8FD254B2BA}"/>
              </a:ext>
            </a:extLst>
          </p:cNvPr>
          <p:cNvSpPr txBox="1"/>
          <p:nvPr/>
        </p:nvSpPr>
        <p:spPr>
          <a:xfrm>
            <a:off x="7661528" y="5602957"/>
            <a:ext cx="3846419" cy="738664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Passport photo requirements found at: </a:t>
            </a:r>
            <a:r>
              <a:rPr lang="en-US" sz="1400" u="sng" dirty="0">
                <a:solidFill>
                  <a:schemeClr val="bg1">
                    <a:lumMod val="40000"/>
                    <a:lumOff val="6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http://travel.state.gov/content/passports/english/passports/photos/photos.html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8BDE7-9489-B70F-5FC3-2864240FDB9D}"/>
              </a:ext>
            </a:extLst>
          </p:cNvPr>
          <p:cNvSpPr txBox="1"/>
          <p:nvPr/>
        </p:nvSpPr>
        <p:spPr>
          <a:xfrm>
            <a:off x="7923335" y="2809813"/>
            <a:ext cx="3322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516482"/>
                </a:solidFill>
              </a:rPr>
              <a:t>Photos must meet the requirements of a passport photo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CF323-A4E5-CF4B-DD74-4430266B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33" y="3503815"/>
            <a:ext cx="6038470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br>
              <a:rPr lang="en-US" sz="800" dirty="0"/>
            </a:br>
            <a:br>
              <a:rPr lang="en-US" sz="800" dirty="0">
                <a:effectLst/>
              </a:rPr>
            </a:br>
            <a:br>
              <a:rPr lang="en-US" sz="800" dirty="0">
                <a:effectLst/>
              </a:rPr>
            </a:b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160" y="391886"/>
            <a:ext cx="402901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BFD00-C974-3C14-10AB-32A5CFAEA9DE}"/>
              </a:ext>
            </a:extLst>
          </p:cNvPr>
          <p:cNvSpPr txBox="1"/>
          <p:nvPr/>
        </p:nvSpPr>
        <p:spPr>
          <a:xfrm>
            <a:off x="8101499" y="2261058"/>
            <a:ext cx="4029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SUPPORTING DOCUMENTATION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8A1BB61-CA84-32A9-47A2-814D9A227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188622"/>
              </p:ext>
            </p:extLst>
          </p:nvPr>
        </p:nvGraphicFramePr>
        <p:xfrm>
          <a:off x="123569" y="92886"/>
          <a:ext cx="7854361" cy="643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418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rgbClr val="819FD7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D9E2F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1035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Neue Medium</vt:lpstr>
      <vt:lpstr>Times New Roman</vt:lpstr>
      <vt:lpstr>Office Theme</vt:lpstr>
      <vt:lpstr>CHARITABLE GAMING</vt:lpstr>
      <vt:lpstr>OBJECTIVE</vt:lpstr>
      <vt:lpstr>TYPES OF OPERATOR LICENSES</vt:lpstr>
      <vt:lpstr>LICENSURE PERIOD</vt:lpstr>
      <vt:lpstr>GAMES OF CHANCE (GOC) PGO/SGO APPLICATION</vt:lpstr>
      <vt:lpstr>GAMES OF CHANCE (GOC) PGO/SGO APPLICATION SECTION 1</vt:lpstr>
      <vt:lpstr>GAMES OF CHANCE (GOC) PGO/SGO APPLICATION SECTIONS 2 &amp; 3</vt:lpstr>
      <vt:lpstr>SUPPORTING DOCUMENTATION</vt:lpstr>
      <vt:lpstr>   </vt:lpstr>
      <vt:lpstr>NH DEPARTMENT OF SAFETY – CRIMINAL RECORDS PORTAL</vt:lpstr>
      <vt:lpstr>NH DEPARTMENT OF SAFETY –  CRIMINAL RECORDS PORTAL</vt:lpstr>
      <vt:lpstr>NH DEPARTMENT OF SAFETY – CRIMINAL RECORDS PORTAL</vt:lpstr>
      <vt:lpstr>NH DEPARTMENT OF SAFETY – CRIMINAL RECORDS PORTAL </vt:lpstr>
      <vt:lpstr>NH DEPARTMENT OF SAFETY – CRIMINAL RECORDS PORTAL</vt:lpstr>
      <vt:lpstr>NH DEPARTMENT OF SAFETY – CRIMINAL RECORDS PORTAL</vt:lpstr>
      <vt:lpstr>NH DEPARTMENT OF SAFETY – CRIMINAL RECORDS PORTAL</vt:lpstr>
      <vt:lpstr>NH DEPARTMENT OF SAFETY – CRIMINAL RECORDS PORTAL</vt:lpstr>
      <vt:lpstr>NH DEPARTMENT OF SAFETY – CRIMINAL RECORDS PORTAL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CHARITABLE GAMING</dc:title>
  <dc:creator>Laskey, Katelyn</dc:creator>
  <cp:lastModifiedBy>Laskey, Katelyn</cp:lastModifiedBy>
  <cp:revision>12</cp:revision>
  <dcterms:created xsi:type="dcterms:W3CDTF">2024-02-12T18:34:34Z</dcterms:created>
  <dcterms:modified xsi:type="dcterms:W3CDTF">2024-02-27T20:33:34Z</dcterms:modified>
</cp:coreProperties>
</file>