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60" r:id="rId5"/>
    <p:sldId id="261" r:id="rId6"/>
    <p:sldId id="259" r:id="rId7"/>
    <p:sldId id="262" r:id="rId8"/>
    <p:sldId id="263" r:id="rId9"/>
    <p:sldId id="265" r:id="rId10"/>
    <p:sldId id="266" r:id="rId11"/>
    <p:sldId id="276" r:id="rId12"/>
    <p:sldId id="267" r:id="rId13"/>
    <p:sldId id="268" r:id="rId14"/>
    <p:sldId id="269" r:id="rId15"/>
    <p:sldId id="270" r:id="rId16"/>
    <p:sldId id="271" r:id="rId17"/>
    <p:sldId id="273" r:id="rId18"/>
    <p:sldId id="274" r:id="rId19"/>
    <p:sldId id="275" r:id="rId2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2EBCD"/>
    <a:srgbClr val="FFF2CC"/>
    <a:srgbClr val="FFE497"/>
    <a:srgbClr val="C4D79B"/>
    <a:srgbClr val="FFF7E1"/>
    <a:srgbClr val="FFDB67"/>
    <a:srgbClr val="AAC56D"/>
    <a:srgbClr val="B2F8C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1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iagrams/_rels/data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image" Target="../media/image12.png"/></Relationships>
</file>

<file path=ppt/diagrams/_rels/drawing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image" Target="../media/image12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3_4">
  <dgm:title val=""/>
  <dgm:desc val=""/>
  <dgm:catLst>
    <dgm:cat type="accent3" pri="11400"/>
  </dgm:catLst>
  <dgm:styleLbl name="node0">
    <dgm:fillClrLst meth="cycle">
      <a:schemeClr val="accent3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3">
        <a:shade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3">
        <a:shade val="50000"/>
      </a:schemeClr>
      <a:schemeClr val="accent3">
        <a:tint val="55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3">
        <a:shade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3">
        <a:shade val="80000"/>
        <a:alpha val="50000"/>
      </a:schemeClr>
      <a:schemeClr val="accent3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55000"/>
      </a:schemeClr>
    </dgm:fillClrLst>
    <dgm:linClrLst meth="repeat">
      <a:schemeClr val="accent3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55000"/>
      </a:schemeClr>
    </dgm:fillClrLst>
    <dgm:linClrLst meth="repeat">
      <a:schemeClr val="accent3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55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4">
  <dgm:title val=""/>
  <dgm:desc val=""/>
  <dgm:catLst>
    <dgm:cat type="accent1" pri="11400"/>
  </dgm:catLst>
  <dgm:styleLbl name="node0">
    <dgm:fillClrLst meth="cycle">
      <a:schemeClr val="accent1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1">
        <a:shade val="50000"/>
      </a:schemeClr>
      <a:schemeClr val="accent1">
        <a:tint val="55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1">
        <a:shade val="80000"/>
        <a:alpha val="50000"/>
      </a:schemeClr>
      <a:schemeClr val="accent1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55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4">
  <dgm:title val=""/>
  <dgm:desc val=""/>
  <dgm:catLst>
    <dgm:cat type="accent1" pri="11400"/>
  </dgm:catLst>
  <dgm:styleLbl name="node0">
    <dgm:fillClrLst meth="cycle">
      <a:schemeClr val="accent1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1">
        <a:shade val="50000"/>
      </a:schemeClr>
      <a:schemeClr val="accent1">
        <a:tint val="55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1">
        <a:shade val="80000"/>
        <a:alpha val="50000"/>
      </a:schemeClr>
      <a:schemeClr val="accent1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55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4">
  <dgm:title val=""/>
  <dgm:desc val=""/>
  <dgm:catLst>
    <dgm:cat type="accent1" pri="11400"/>
  </dgm:catLst>
  <dgm:styleLbl name="node0">
    <dgm:fillClrLst meth="cycle">
      <a:schemeClr val="accent1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1">
        <a:shade val="50000"/>
      </a:schemeClr>
      <a:schemeClr val="accent1">
        <a:tint val="55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1">
        <a:shade val="80000"/>
        <a:alpha val="50000"/>
      </a:schemeClr>
      <a:schemeClr val="accent1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55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853273B-0209-43E7-9EA5-B9E1B66CF367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0C4F1E43-537D-4DA9-8CBF-0FF1C73BB6DD}">
      <dgm:prSet custT="1"/>
      <dgm:spPr>
        <a:gradFill rotWithShape="0">
          <a:gsLst>
            <a:gs pos="0">
              <a:schemeClr val="tx2"/>
            </a:gs>
            <a:gs pos="50000">
              <a:schemeClr val="bg1"/>
            </a:gs>
            <a:gs pos="100000">
              <a:srgbClr val="FFF2CC"/>
            </a:gs>
          </a:gsLst>
          <a:lin ang="2700000" scaled="1"/>
        </a:gradFill>
      </dgm:spPr>
      <dgm:t>
        <a:bodyPr/>
        <a:lstStyle/>
        <a:p>
          <a:r>
            <a:rPr lang="en-US" sz="2000" dirty="0">
              <a:solidFill>
                <a:schemeClr val="accent2">
                  <a:lumMod val="25000"/>
                </a:schemeClr>
              </a:solidFill>
            </a:rPr>
            <a:t>Monthly</a:t>
          </a:r>
          <a:endParaRPr lang="en-US" sz="1700" dirty="0">
            <a:solidFill>
              <a:schemeClr val="accent2">
                <a:lumMod val="25000"/>
              </a:schemeClr>
            </a:solidFill>
          </a:endParaRPr>
        </a:p>
      </dgm:t>
    </dgm:pt>
    <dgm:pt modelId="{0C5B8E58-6BC5-411C-96DE-2A5465DDC650}" type="parTrans" cxnId="{7FBCF23F-4196-4D56-87B9-7EBAD9E724D8}">
      <dgm:prSet/>
      <dgm:spPr/>
      <dgm:t>
        <a:bodyPr/>
        <a:lstStyle/>
        <a:p>
          <a:endParaRPr lang="en-US"/>
        </a:p>
      </dgm:t>
    </dgm:pt>
    <dgm:pt modelId="{401FAAC8-F1E7-4DE1-BFD3-2461686ECFB8}" type="sibTrans" cxnId="{7FBCF23F-4196-4D56-87B9-7EBAD9E724D8}">
      <dgm:prSet/>
      <dgm:spPr/>
      <dgm:t>
        <a:bodyPr/>
        <a:lstStyle/>
        <a:p>
          <a:endParaRPr lang="en-US"/>
        </a:p>
      </dgm:t>
    </dgm:pt>
    <dgm:pt modelId="{A947A058-6183-42C4-A4F3-B03A9A5B0B35}">
      <dgm:prSet custT="1"/>
      <dgm:spPr/>
      <dgm:t>
        <a:bodyPr/>
        <a:lstStyle/>
        <a:p>
          <a:r>
            <a:rPr lang="en-US" sz="1600" dirty="0">
              <a:solidFill>
                <a:schemeClr val="accent2">
                  <a:lumMod val="25000"/>
                </a:schemeClr>
              </a:solidFill>
            </a:rPr>
            <a:t>Must be sold at a Bingo event or licensed Games of Chance facility</a:t>
          </a:r>
        </a:p>
      </dgm:t>
    </dgm:pt>
    <dgm:pt modelId="{E636057F-A382-4EB3-BF06-D9FF35F5C673}" type="parTrans" cxnId="{B8F9BC49-3B30-4362-A9A2-EF6671B7DD23}">
      <dgm:prSet/>
      <dgm:spPr/>
      <dgm:t>
        <a:bodyPr/>
        <a:lstStyle/>
        <a:p>
          <a:endParaRPr lang="en-US"/>
        </a:p>
      </dgm:t>
    </dgm:pt>
    <dgm:pt modelId="{5675BFC7-57B2-4E3E-AE87-93B81E09B935}" type="sibTrans" cxnId="{B8F9BC49-3B30-4362-A9A2-EF6671B7DD23}">
      <dgm:prSet/>
      <dgm:spPr/>
      <dgm:t>
        <a:bodyPr/>
        <a:lstStyle/>
        <a:p>
          <a:endParaRPr lang="en-US"/>
        </a:p>
      </dgm:t>
    </dgm:pt>
    <dgm:pt modelId="{493B2418-6042-4196-AE40-83D66780F257}">
      <dgm:prSet custT="1"/>
      <dgm:spPr/>
      <dgm:t>
        <a:bodyPr/>
        <a:lstStyle/>
        <a:p>
          <a:r>
            <a:rPr lang="en-US" sz="1600" dirty="0">
              <a:solidFill>
                <a:schemeClr val="accent2">
                  <a:lumMod val="25000"/>
                </a:schemeClr>
              </a:solidFill>
            </a:rPr>
            <a:t>Limited to 16 game dates per month</a:t>
          </a:r>
        </a:p>
      </dgm:t>
    </dgm:pt>
    <dgm:pt modelId="{A904B612-93C8-490E-BEBF-3DD23E33AD2B}" type="parTrans" cxnId="{BED9C5D1-6E65-4F06-8BE8-692D3FDC3B84}">
      <dgm:prSet/>
      <dgm:spPr/>
      <dgm:t>
        <a:bodyPr/>
        <a:lstStyle/>
        <a:p>
          <a:endParaRPr lang="en-US"/>
        </a:p>
      </dgm:t>
    </dgm:pt>
    <dgm:pt modelId="{7054CE21-3B1C-4D4C-9459-F10A39448E2A}" type="sibTrans" cxnId="{BED9C5D1-6E65-4F06-8BE8-692D3FDC3B84}">
      <dgm:prSet/>
      <dgm:spPr/>
      <dgm:t>
        <a:bodyPr/>
        <a:lstStyle/>
        <a:p>
          <a:endParaRPr lang="en-US"/>
        </a:p>
      </dgm:t>
    </dgm:pt>
    <dgm:pt modelId="{CD05A7E9-2395-46F2-909A-01BB7276F452}">
      <dgm:prSet custT="1"/>
      <dgm:spPr/>
      <dgm:t>
        <a:bodyPr/>
        <a:lstStyle/>
        <a:p>
          <a:r>
            <a:rPr lang="en-US" sz="1600" dirty="0">
              <a:solidFill>
                <a:schemeClr val="accent2">
                  <a:lumMod val="25000"/>
                </a:schemeClr>
              </a:solidFill>
            </a:rPr>
            <a:t>Can be played at a Commercial Hall or other approved location</a:t>
          </a:r>
        </a:p>
      </dgm:t>
    </dgm:pt>
    <dgm:pt modelId="{14AB9535-B73E-490F-BCC2-6B44AAE2DFEE}" type="parTrans" cxnId="{C2A9421C-07BF-4D0F-9D85-2F7957BFCFB0}">
      <dgm:prSet/>
      <dgm:spPr/>
      <dgm:t>
        <a:bodyPr/>
        <a:lstStyle/>
        <a:p>
          <a:endParaRPr lang="en-US"/>
        </a:p>
      </dgm:t>
    </dgm:pt>
    <dgm:pt modelId="{1B360181-81DF-499E-ADB2-4883C7485738}" type="sibTrans" cxnId="{C2A9421C-07BF-4D0F-9D85-2F7957BFCFB0}">
      <dgm:prSet/>
      <dgm:spPr/>
      <dgm:t>
        <a:bodyPr/>
        <a:lstStyle/>
        <a:p>
          <a:endParaRPr lang="en-US"/>
        </a:p>
      </dgm:t>
    </dgm:pt>
    <dgm:pt modelId="{45412751-F30F-4B2C-8E8F-64FE270FF7EC}">
      <dgm:prSet custT="1"/>
      <dgm:spPr/>
      <dgm:t>
        <a:bodyPr/>
        <a:lstStyle/>
        <a:p>
          <a:r>
            <a:rPr lang="en-US" sz="1600" dirty="0">
              <a:solidFill>
                <a:schemeClr val="accent2">
                  <a:lumMod val="25000"/>
                </a:schemeClr>
              </a:solidFill>
            </a:rPr>
            <a:t>Issued monthly</a:t>
          </a:r>
        </a:p>
      </dgm:t>
    </dgm:pt>
    <dgm:pt modelId="{A7A72EE3-85AA-4187-BEFD-46F784D90C91}" type="parTrans" cxnId="{242C379F-55D8-4D40-BCB8-B7C14848C333}">
      <dgm:prSet/>
      <dgm:spPr/>
      <dgm:t>
        <a:bodyPr/>
        <a:lstStyle/>
        <a:p>
          <a:endParaRPr lang="en-US"/>
        </a:p>
      </dgm:t>
    </dgm:pt>
    <dgm:pt modelId="{ED47D1BF-5E8F-42E7-A0C2-C9B2218244CB}" type="sibTrans" cxnId="{242C379F-55D8-4D40-BCB8-B7C14848C333}">
      <dgm:prSet/>
      <dgm:spPr/>
      <dgm:t>
        <a:bodyPr/>
        <a:lstStyle/>
        <a:p>
          <a:endParaRPr lang="en-US"/>
        </a:p>
      </dgm:t>
    </dgm:pt>
    <dgm:pt modelId="{E14B5328-01E4-4295-8A9F-28F541B07DA9}">
      <dgm:prSet custT="1"/>
      <dgm:spPr>
        <a:gradFill rotWithShape="0">
          <a:gsLst>
            <a:gs pos="0">
              <a:schemeClr val="tx2"/>
            </a:gs>
            <a:gs pos="50000">
              <a:schemeClr val="bg1"/>
            </a:gs>
            <a:gs pos="100000">
              <a:srgbClr val="FFF2CC"/>
            </a:gs>
          </a:gsLst>
          <a:lin ang="2700000" scaled="1"/>
        </a:gradFill>
      </dgm:spPr>
      <dgm:t>
        <a:bodyPr/>
        <a:lstStyle/>
        <a:p>
          <a:r>
            <a:rPr lang="en-US" sz="2000" dirty="0">
              <a:solidFill>
                <a:schemeClr val="accent2">
                  <a:lumMod val="25000"/>
                </a:schemeClr>
              </a:solidFill>
            </a:rPr>
            <a:t>Special</a:t>
          </a:r>
          <a:r>
            <a:rPr lang="en-US" sz="2200" dirty="0">
              <a:solidFill>
                <a:schemeClr val="accent2">
                  <a:lumMod val="25000"/>
                </a:schemeClr>
              </a:solidFill>
            </a:rPr>
            <a:t> </a:t>
          </a:r>
          <a:r>
            <a:rPr lang="en-US" sz="2000" dirty="0">
              <a:solidFill>
                <a:schemeClr val="accent2">
                  <a:lumMod val="25000"/>
                </a:schemeClr>
              </a:solidFill>
            </a:rPr>
            <a:t>Events</a:t>
          </a:r>
          <a:endParaRPr lang="en-US" sz="2200" dirty="0">
            <a:solidFill>
              <a:schemeClr val="accent2">
                <a:lumMod val="25000"/>
              </a:schemeClr>
            </a:solidFill>
          </a:endParaRPr>
        </a:p>
      </dgm:t>
    </dgm:pt>
    <dgm:pt modelId="{7B1E0131-AABB-4883-B3A2-059483A0D687}" type="parTrans" cxnId="{2F027703-E58D-48C5-8CF2-EB27C2A1E664}">
      <dgm:prSet/>
      <dgm:spPr/>
      <dgm:t>
        <a:bodyPr/>
        <a:lstStyle/>
        <a:p>
          <a:endParaRPr lang="en-US"/>
        </a:p>
      </dgm:t>
    </dgm:pt>
    <dgm:pt modelId="{36FCFF2D-7A6E-4519-82A8-D4E4F99CA704}" type="sibTrans" cxnId="{2F027703-E58D-48C5-8CF2-EB27C2A1E664}">
      <dgm:prSet/>
      <dgm:spPr/>
      <dgm:t>
        <a:bodyPr/>
        <a:lstStyle/>
        <a:p>
          <a:endParaRPr lang="en-US"/>
        </a:p>
      </dgm:t>
    </dgm:pt>
    <dgm:pt modelId="{F851CC35-C308-436B-87FA-B982ED7D762F}">
      <dgm:prSet custT="1"/>
      <dgm:spPr/>
      <dgm:t>
        <a:bodyPr/>
        <a:lstStyle/>
        <a:p>
          <a:r>
            <a:rPr lang="en-US" sz="1600" dirty="0">
              <a:solidFill>
                <a:schemeClr val="accent2">
                  <a:lumMod val="25000"/>
                </a:schemeClr>
              </a:solidFill>
            </a:rPr>
            <a:t>Sponsored or co-sponsored by an organization</a:t>
          </a:r>
        </a:p>
      </dgm:t>
    </dgm:pt>
    <dgm:pt modelId="{F26DE090-2768-4269-B81D-3C4CC1B2E115}" type="parTrans" cxnId="{A58ECDFC-4E45-4E37-85C5-C0118B6C96BA}">
      <dgm:prSet/>
      <dgm:spPr/>
      <dgm:t>
        <a:bodyPr/>
        <a:lstStyle/>
        <a:p>
          <a:endParaRPr lang="en-US"/>
        </a:p>
      </dgm:t>
    </dgm:pt>
    <dgm:pt modelId="{12530DC6-4CD6-4AF3-AB26-1D2EB501CB78}" type="sibTrans" cxnId="{A58ECDFC-4E45-4E37-85C5-C0118B6C96BA}">
      <dgm:prSet/>
      <dgm:spPr/>
      <dgm:t>
        <a:bodyPr/>
        <a:lstStyle/>
        <a:p>
          <a:endParaRPr lang="en-US"/>
        </a:p>
      </dgm:t>
    </dgm:pt>
    <dgm:pt modelId="{7644FB18-D4EA-468F-85E7-9D7E20ED020D}">
      <dgm:prSet custT="1"/>
      <dgm:spPr/>
      <dgm:t>
        <a:bodyPr/>
        <a:lstStyle/>
        <a:p>
          <a:r>
            <a:rPr lang="en-US" sz="1600" dirty="0">
              <a:solidFill>
                <a:schemeClr val="accent2">
                  <a:lumMod val="25000"/>
                </a:schemeClr>
              </a:solidFill>
            </a:rPr>
            <a:t>Not associated with Bingo or Games of Chance</a:t>
          </a:r>
        </a:p>
      </dgm:t>
    </dgm:pt>
    <dgm:pt modelId="{C4A39340-AE94-46EF-9952-118076281F73}" type="parTrans" cxnId="{06B1739F-0972-4783-96DB-D8A64D422587}">
      <dgm:prSet/>
      <dgm:spPr/>
      <dgm:t>
        <a:bodyPr/>
        <a:lstStyle/>
        <a:p>
          <a:endParaRPr lang="en-US"/>
        </a:p>
      </dgm:t>
    </dgm:pt>
    <dgm:pt modelId="{DC883CA8-3610-4B72-A9AF-D6AE60E6FA7D}" type="sibTrans" cxnId="{06B1739F-0972-4783-96DB-D8A64D422587}">
      <dgm:prSet/>
      <dgm:spPr/>
      <dgm:t>
        <a:bodyPr/>
        <a:lstStyle/>
        <a:p>
          <a:endParaRPr lang="en-US"/>
        </a:p>
      </dgm:t>
    </dgm:pt>
    <dgm:pt modelId="{63BC1548-58B1-4E91-8434-AA0C8047C93C}">
      <dgm:prSet custT="1"/>
      <dgm:spPr/>
      <dgm:t>
        <a:bodyPr/>
        <a:lstStyle/>
        <a:p>
          <a:r>
            <a:rPr lang="en-US" sz="1600" dirty="0">
              <a:solidFill>
                <a:schemeClr val="accent2">
                  <a:lumMod val="25000"/>
                </a:schemeClr>
              </a:solidFill>
            </a:rPr>
            <a:t>Issued once per year for up to four consecutive days</a:t>
          </a:r>
        </a:p>
      </dgm:t>
    </dgm:pt>
    <dgm:pt modelId="{1BF1154A-3510-4306-AF32-3D6EBF8AF01E}" type="parTrans" cxnId="{80DEC05D-7819-4796-A754-CAB38395F435}">
      <dgm:prSet/>
      <dgm:spPr/>
      <dgm:t>
        <a:bodyPr/>
        <a:lstStyle/>
        <a:p>
          <a:endParaRPr lang="en-US"/>
        </a:p>
      </dgm:t>
    </dgm:pt>
    <dgm:pt modelId="{A6F2612D-38A3-4B5F-BE44-B31D9A60E1FA}" type="sibTrans" cxnId="{80DEC05D-7819-4796-A754-CAB38395F435}">
      <dgm:prSet/>
      <dgm:spPr/>
      <dgm:t>
        <a:bodyPr/>
        <a:lstStyle/>
        <a:p>
          <a:endParaRPr lang="en-US"/>
        </a:p>
      </dgm:t>
    </dgm:pt>
    <dgm:pt modelId="{DD2B9A9B-578E-40B1-A76C-AC64F84559F8}">
      <dgm:prSet custT="1"/>
      <dgm:spPr>
        <a:gradFill rotWithShape="0">
          <a:gsLst>
            <a:gs pos="0">
              <a:schemeClr val="tx2"/>
            </a:gs>
            <a:gs pos="50000">
              <a:schemeClr val="bg1"/>
            </a:gs>
            <a:gs pos="100000">
              <a:srgbClr val="FFF2CC"/>
            </a:gs>
          </a:gsLst>
          <a:lin ang="2700000" scaled="1"/>
        </a:gradFill>
      </dgm:spPr>
      <dgm:t>
        <a:bodyPr/>
        <a:lstStyle/>
        <a:p>
          <a:r>
            <a:rPr lang="en-US" sz="2000" dirty="0">
              <a:solidFill>
                <a:schemeClr val="accent2">
                  <a:lumMod val="25000"/>
                </a:schemeClr>
              </a:solidFill>
            </a:rPr>
            <a:t>Annual</a:t>
          </a:r>
          <a:r>
            <a:rPr lang="en-US" sz="1900" dirty="0">
              <a:solidFill>
                <a:schemeClr val="accent2">
                  <a:lumMod val="25000"/>
                </a:schemeClr>
              </a:solidFill>
            </a:rPr>
            <a:t> </a:t>
          </a:r>
        </a:p>
      </dgm:t>
    </dgm:pt>
    <dgm:pt modelId="{790DBB3F-01C1-4B0A-A00E-99ACB13BF11E}" type="parTrans" cxnId="{3A19E897-6D48-4EF9-B3C9-29E868B03680}">
      <dgm:prSet/>
      <dgm:spPr/>
      <dgm:t>
        <a:bodyPr/>
        <a:lstStyle/>
        <a:p>
          <a:endParaRPr lang="en-US"/>
        </a:p>
      </dgm:t>
    </dgm:pt>
    <dgm:pt modelId="{FBC6441B-EC55-4FF0-BD55-9E62CD44BC36}" type="sibTrans" cxnId="{3A19E897-6D48-4EF9-B3C9-29E868B03680}">
      <dgm:prSet/>
      <dgm:spPr/>
      <dgm:t>
        <a:bodyPr/>
        <a:lstStyle/>
        <a:p>
          <a:endParaRPr lang="en-US"/>
        </a:p>
      </dgm:t>
    </dgm:pt>
    <dgm:pt modelId="{09EA9D34-6BF2-46E8-859E-127B430FA8CA}">
      <dgm:prSet custT="1"/>
      <dgm:spPr/>
      <dgm:t>
        <a:bodyPr/>
        <a:lstStyle/>
        <a:p>
          <a:r>
            <a:rPr lang="en-US" sz="1600" dirty="0">
              <a:solidFill>
                <a:schemeClr val="accent2">
                  <a:lumMod val="25000"/>
                </a:schemeClr>
              </a:solidFill>
            </a:rPr>
            <a:t>Not associated with Bingo or Games of Chance</a:t>
          </a:r>
        </a:p>
      </dgm:t>
    </dgm:pt>
    <dgm:pt modelId="{2602DA0B-639B-4120-8447-6419119EE1A3}" type="parTrans" cxnId="{5E56D483-C0DA-4C67-8234-90C9083ED6D0}">
      <dgm:prSet/>
      <dgm:spPr/>
      <dgm:t>
        <a:bodyPr/>
        <a:lstStyle/>
        <a:p>
          <a:endParaRPr lang="en-US"/>
        </a:p>
      </dgm:t>
    </dgm:pt>
    <dgm:pt modelId="{A84B713C-4801-4C6E-A552-8A4191670302}" type="sibTrans" cxnId="{5E56D483-C0DA-4C67-8234-90C9083ED6D0}">
      <dgm:prSet/>
      <dgm:spPr/>
      <dgm:t>
        <a:bodyPr/>
        <a:lstStyle/>
        <a:p>
          <a:endParaRPr lang="en-US"/>
        </a:p>
      </dgm:t>
    </dgm:pt>
    <dgm:pt modelId="{23B17E88-0776-41ED-AEFD-88A532075C30}">
      <dgm:prSet custT="1"/>
      <dgm:spPr/>
      <dgm:t>
        <a:bodyPr/>
        <a:lstStyle/>
        <a:p>
          <a:r>
            <a:rPr lang="en-US" sz="1600" dirty="0">
              <a:solidFill>
                <a:schemeClr val="accent2">
                  <a:lumMod val="25000"/>
                </a:schemeClr>
              </a:solidFill>
            </a:rPr>
            <a:t>Can be played every day</a:t>
          </a:r>
        </a:p>
      </dgm:t>
    </dgm:pt>
    <dgm:pt modelId="{F87A4504-59D9-40F6-83C1-1316BA9B6577}" type="parTrans" cxnId="{FE913F7C-A0A2-4375-9869-743468C9EEA3}">
      <dgm:prSet/>
      <dgm:spPr/>
      <dgm:t>
        <a:bodyPr/>
        <a:lstStyle/>
        <a:p>
          <a:endParaRPr lang="en-US"/>
        </a:p>
      </dgm:t>
    </dgm:pt>
    <dgm:pt modelId="{D630C71E-2EA8-4E27-82EB-12DCD6083BE1}" type="sibTrans" cxnId="{FE913F7C-A0A2-4375-9869-743468C9EEA3}">
      <dgm:prSet/>
      <dgm:spPr/>
      <dgm:t>
        <a:bodyPr/>
        <a:lstStyle/>
        <a:p>
          <a:endParaRPr lang="en-US"/>
        </a:p>
      </dgm:t>
    </dgm:pt>
    <dgm:pt modelId="{2B8A1F61-04B0-4B5D-8269-FAE87D42DDF0}">
      <dgm:prSet custT="1"/>
      <dgm:spPr/>
      <dgm:t>
        <a:bodyPr/>
        <a:lstStyle/>
        <a:p>
          <a:r>
            <a:rPr lang="en-US" sz="1600" dirty="0">
              <a:solidFill>
                <a:schemeClr val="accent2">
                  <a:lumMod val="25000"/>
                </a:schemeClr>
              </a:solidFill>
            </a:rPr>
            <a:t>Played at the organization’s regular meeting place/or a facility owned, leased, or utilized by the organization for activities</a:t>
          </a:r>
        </a:p>
      </dgm:t>
    </dgm:pt>
    <dgm:pt modelId="{3AE3E995-6D3D-4346-928C-87C7D6AFBEC2}" type="parTrans" cxnId="{28DA2100-BD12-4449-9FD0-DF618D10DA18}">
      <dgm:prSet/>
      <dgm:spPr/>
      <dgm:t>
        <a:bodyPr/>
        <a:lstStyle/>
        <a:p>
          <a:endParaRPr lang="en-US"/>
        </a:p>
      </dgm:t>
    </dgm:pt>
    <dgm:pt modelId="{CF27FAFE-DBD9-42E8-B7EB-E2D6A3CAD99B}" type="sibTrans" cxnId="{28DA2100-BD12-4449-9FD0-DF618D10DA18}">
      <dgm:prSet/>
      <dgm:spPr/>
      <dgm:t>
        <a:bodyPr/>
        <a:lstStyle/>
        <a:p>
          <a:endParaRPr lang="en-US"/>
        </a:p>
      </dgm:t>
    </dgm:pt>
    <dgm:pt modelId="{1CA797B9-DAB8-4C9F-A31F-57DD7DAB7BDF}">
      <dgm:prSet custT="1"/>
      <dgm:spPr/>
      <dgm:t>
        <a:bodyPr/>
        <a:lstStyle/>
        <a:p>
          <a:r>
            <a:rPr lang="en-US" sz="1600" dirty="0">
              <a:solidFill>
                <a:schemeClr val="accent2">
                  <a:lumMod val="25000"/>
                </a:schemeClr>
              </a:solidFill>
            </a:rPr>
            <a:t>Issued annually for up to 12 months within a given calendar year</a:t>
          </a:r>
        </a:p>
      </dgm:t>
    </dgm:pt>
    <dgm:pt modelId="{89293437-1503-49C7-B74F-0FDAA26212CB}" type="parTrans" cxnId="{E84E7556-74C5-4C86-BAAA-FE81DF10D3A6}">
      <dgm:prSet/>
      <dgm:spPr/>
      <dgm:t>
        <a:bodyPr/>
        <a:lstStyle/>
        <a:p>
          <a:endParaRPr lang="en-US"/>
        </a:p>
      </dgm:t>
    </dgm:pt>
    <dgm:pt modelId="{DF6D1AA9-4FC4-41C0-96D4-FC5146194A64}" type="sibTrans" cxnId="{E84E7556-74C5-4C86-BAAA-FE81DF10D3A6}">
      <dgm:prSet/>
      <dgm:spPr/>
      <dgm:t>
        <a:bodyPr/>
        <a:lstStyle/>
        <a:p>
          <a:endParaRPr lang="en-US"/>
        </a:p>
      </dgm:t>
    </dgm:pt>
    <dgm:pt modelId="{13585DDD-CEE2-40AC-A019-79FF396FFA26}" type="pres">
      <dgm:prSet presAssocID="{A853273B-0209-43E7-9EA5-B9E1B66CF367}" presName="linear" presStyleCnt="0">
        <dgm:presLayoutVars>
          <dgm:animLvl val="lvl"/>
          <dgm:resizeHandles val="exact"/>
        </dgm:presLayoutVars>
      </dgm:prSet>
      <dgm:spPr/>
    </dgm:pt>
    <dgm:pt modelId="{DD484D25-8E46-4A8F-881A-901C68DAACD8}" type="pres">
      <dgm:prSet presAssocID="{0C4F1E43-537D-4DA9-8CBF-0FF1C73BB6DD}" presName="parentText" presStyleLbl="node1" presStyleIdx="0" presStyleCnt="3" custLinFactNeighborX="0" custLinFactNeighborY="973">
        <dgm:presLayoutVars>
          <dgm:chMax val="0"/>
          <dgm:bulletEnabled val="1"/>
        </dgm:presLayoutVars>
      </dgm:prSet>
      <dgm:spPr/>
    </dgm:pt>
    <dgm:pt modelId="{798FA2CF-0251-4317-8B0D-EC8F1213D424}" type="pres">
      <dgm:prSet presAssocID="{0C4F1E43-537D-4DA9-8CBF-0FF1C73BB6DD}" presName="childText" presStyleLbl="revTx" presStyleIdx="0" presStyleCnt="3">
        <dgm:presLayoutVars>
          <dgm:bulletEnabled val="1"/>
        </dgm:presLayoutVars>
      </dgm:prSet>
      <dgm:spPr/>
    </dgm:pt>
    <dgm:pt modelId="{61F04EBC-BA92-4BB8-8D59-8F0347BB8EB6}" type="pres">
      <dgm:prSet presAssocID="{DD2B9A9B-578E-40B1-A76C-AC64F84559F8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FCACBE18-6674-405C-8DAB-200257F9E121}" type="pres">
      <dgm:prSet presAssocID="{DD2B9A9B-578E-40B1-A76C-AC64F84559F8}" presName="childText" presStyleLbl="revTx" presStyleIdx="1" presStyleCnt="3">
        <dgm:presLayoutVars>
          <dgm:bulletEnabled val="1"/>
        </dgm:presLayoutVars>
      </dgm:prSet>
      <dgm:spPr/>
    </dgm:pt>
    <dgm:pt modelId="{7C973FD8-84BA-4905-A04E-208D7B08FF9D}" type="pres">
      <dgm:prSet presAssocID="{E14B5328-01E4-4295-8A9F-28F541B07DA9}" presName="parentText" presStyleLbl="node1" presStyleIdx="2" presStyleCnt="3">
        <dgm:presLayoutVars>
          <dgm:chMax val="0"/>
          <dgm:bulletEnabled val="1"/>
        </dgm:presLayoutVars>
      </dgm:prSet>
      <dgm:spPr/>
    </dgm:pt>
    <dgm:pt modelId="{ACAF8EDF-8518-4F52-A745-4894ECA80D30}" type="pres">
      <dgm:prSet presAssocID="{E14B5328-01E4-4295-8A9F-28F541B07DA9}" presName="childText" presStyleLbl="revTx" presStyleIdx="2" presStyleCnt="3">
        <dgm:presLayoutVars>
          <dgm:bulletEnabled val="1"/>
        </dgm:presLayoutVars>
      </dgm:prSet>
      <dgm:spPr/>
    </dgm:pt>
  </dgm:ptLst>
  <dgm:cxnLst>
    <dgm:cxn modelId="{28DA2100-BD12-4449-9FD0-DF618D10DA18}" srcId="{DD2B9A9B-578E-40B1-A76C-AC64F84559F8}" destId="{2B8A1F61-04B0-4B5D-8269-FAE87D42DDF0}" srcOrd="2" destOrd="0" parTransId="{3AE3E995-6D3D-4346-928C-87C7D6AFBEC2}" sibTransId="{CF27FAFE-DBD9-42E8-B7EB-E2D6A3CAD99B}"/>
    <dgm:cxn modelId="{2F027703-E58D-48C5-8CF2-EB27C2A1E664}" srcId="{A853273B-0209-43E7-9EA5-B9E1B66CF367}" destId="{E14B5328-01E4-4295-8A9F-28F541B07DA9}" srcOrd="2" destOrd="0" parTransId="{7B1E0131-AABB-4883-B3A2-059483A0D687}" sibTransId="{36FCFF2D-7A6E-4519-82A8-D4E4F99CA704}"/>
    <dgm:cxn modelId="{EFB36008-BE40-43F7-AB6B-BA4FC2633345}" type="presOf" srcId="{DD2B9A9B-578E-40B1-A76C-AC64F84559F8}" destId="{61F04EBC-BA92-4BB8-8D59-8F0347BB8EB6}" srcOrd="0" destOrd="0" presId="urn:microsoft.com/office/officeart/2005/8/layout/vList2"/>
    <dgm:cxn modelId="{2A913316-8480-41C5-9306-1719E8244311}" type="presOf" srcId="{CD05A7E9-2395-46F2-909A-01BB7276F452}" destId="{798FA2CF-0251-4317-8B0D-EC8F1213D424}" srcOrd="0" destOrd="2" presId="urn:microsoft.com/office/officeart/2005/8/layout/vList2"/>
    <dgm:cxn modelId="{C2A9421C-07BF-4D0F-9D85-2F7957BFCFB0}" srcId="{0C4F1E43-537D-4DA9-8CBF-0FF1C73BB6DD}" destId="{CD05A7E9-2395-46F2-909A-01BB7276F452}" srcOrd="2" destOrd="0" parTransId="{14AB9535-B73E-490F-BCC2-6B44AAE2DFEE}" sibTransId="{1B360181-81DF-499E-ADB2-4883C7485738}"/>
    <dgm:cxn modelId="{41F00A25-B9F8-4BF3-A4FC-18F16ADAD943}" type="presOf" srcId="{2B8A1F61-04B0-4B5D-8269-FAE87D42DDF0}" destId="{FCACBE18-6674-405C-8DAB-200257F9E121}" srcOrd="0" destOrd="2" presId="urn:microsoft.com/office/officeart/2005/8/layout/vList2"/>
    <dgm:cxn modelId="{9181EC27-A36B-403F-8DF4-E0FFE493A101}" type="presOf" srcId="{1CA797B9-DAB8-4C9F-A31F-57DD7DAB7BDF}" destId="{FCACBE18-6674-405C-8DAB-200257F9E121}" srcOrd="0" destOrd="3" presId="urn:microsoft.com/office/officeart/2005/8/layout/vList2"/>
    <dgm:cxn modelId="{7FBCF23F-4196-4D56-87B9-7EBAD9E724D8}" srcId="{A853273B-0209-43E7-9EA5-B9E1B66CF367}" destId="{0C4F1E43-537D-4DA9-8CBF-0FF1C73BB6DD}" srcOrd="0" destOrd="0" parTransId="{0C5B8E58-6BC5-411C-96DE-2A5465DDC650}" sibTransId="{401FAAC8-F1E7-4DE1-BFD3-2461686ECFB8}"/>
    <dgm:cxn modelId="{80DEC05D-7819-4796-A754-CAB38395F435}" srcId="{E14B5328-01E4-4295-8A9F-28F541B07DA9}" destId="{63BC1548-58B1-4E91-8434-AA0C8047C93C}" srcOrd="2" destOrd="0" parTransId="{1BF1154A-3510-4306-AF32-3D6EBF8AF01E}" sibTransId="{A6F2612D-38A3-4B5F-BE44-B31D9A60E1FA}"/>
    <dgm:cxn modelId="{0365E761-178C-4642-A55F-A890EBE6CA4B}" type="presOf" srcId="{0C4F1E43-537D-4DA9-8CBF-0FF1C73BB6DD}" destId="{DD484D25-8E46-4A8F-881A-901C68DAACD8}" srcOrd="0" destOrd="0" presId="urn:microsoft.com/office/officeart/2005/8/layout/vList2"/>
    <dgm:cxn modelId="{BC767962-9383-44ED-BD32-42B4D405B04A}" type="presOf" srcId="{23B17E88-0776-41ED-AEFD-88A532075C30}" destId="{FCACBE18-6674-405C-8DAB-200257F9E121}" srcOrd="0" destOrd="1" presId="urn:microsoft.com/office/officeart/2005/8/layout/vList2"/>
    <dgm:cxn modelId="{6F781B43-22D1-4C7D-ADAF-129C7BB5D0C1}" type="presOf" srcId="{09EA9D34-6BF2-46E8-859E-127B430FA8CA}" destId="{FCACBE18-6674-405C-8DAB-200257F9E121}" srcOrd="0" destOrd="0" presId="urn:microsoft.com/office/officeart/2005/8/layout/vList2"/>
    <dgm:cxn modelId="{991BE548-CCF3-43EB-8669-2B03548EF6FE}" type="presOf" srcId="{E14B5328-01E4-4295-8A9F-28F541B07DA9}" destId="{7C973FD8-84BA-4905-A04E-208D7B08FF9D}" srcOrd="0" destOrd="0" presId="urn:microsoft.com/office/officeart/2005/8/layout/vList2"/>
    <dgm:cxn modelId="{B8F9BC49-3B30-4362-A9A2-EF6671B7DD23}" srcId="{0C4F1E43-537D-4DA9-8CBF-0FF1C73BB6DD}" destId="{A947A058-6183-42C4-A4F3-B03A9A5B0B35}" srcOrd="0" destOrd="0" parTransId="{E636057F-A382-4EB3-BF06-D9FF35F5C673}" sibTransId="{5675BFC7-57B2-4E3E-AE87-93B81E09B935}"/>
    <dgm:cxn modelId="{CB558D74-CAE1-4EBA-9EB4-68200246A3A4}" type="presOf" srcId="{A947A058-6183-42C4-A4F3-B03A9A5B0B35}" destId="{798FA2CF-0251-4317-8B0D-EC8F1213D424}" srcOrd="0" destOrd="0" presId="urn:microsoft.com/office/officeart/2005/8/layout/vList2"/>
    <dgm:cxn modelId="{E84E7556-74C5-4C86-BAAA-FE81DF10D3A6}" srcId="{DD2B9A9B-578E-40B1-A76C-AC64F84559F8}" destId="{1CA797B9-DAB8-4C9F-A31F-57DD7DAB7BDF}" srcOrd="3" destOrd="0" parTransId="{89293437-1503-49C7-B74F-0FDAA26212CB}" sibTransId="{DF6D1AA9-4FC4-41C0-96D4-FC5146194A64}"/>
    <dgm:cxn modelId="{FE913F7C-A0A2-4375-9869-743468C9EEA3}" srcId="{DD2B9A9B-578E-40B1-A76C-AC64F84559F8}" destId="{23B17E88-0776-41ED-AEFD-88A532075C30}" srcOrd="1" destOrd="0" parTransId="{F87A4504-59D9-40F6-83C1-1316BA9B6577}" sibTransId="{D630C71E-2EA8-4E27-82EB-12DCD6083BE1}"/>
    <dgm:cxn modelId="{5E56D483-C0DA-4C67-8234-90C9083ED6D0}" srcId="{DD2B9A9B-578E-40B1-A76C-AC64F84559F8}" destId="{09EA9D34-6BF2-46E8-859E-127B430FA8CA}" srcOrd="0" destOrd="0" parTransId="{2602DA0B-639B-4120-8447-6419119EE1A3}" sibTransId="{A84B713C-4801-4C6E-A552-8A4191670302}"/>
    <dgm:cxn modelId="{CAD06B89-8858-491A-B6D1-663934F4D1DB}" type="presOf" srcId="{493B2418-6042-4196-AE40-83D66780F257}" destId="{798FA2CF-0251-4317-8B0D-EC8F1213D424}" srcOrd="0" destOrd="1" presId="urn:microsoft.com/office/officeart/2005/8/layout/vList2"/>
    <dgm:cxn modelId="{3A19E897-6D48-4EF9-B3C9-29E868B03680}" srcId="{A853273B-0209-43E7-9EA5-B9E1B66CF367}" destId="{DD2B9A9B-578E-40B1-A76C-AC64F84559F8}" srcOrd="1" destOrd="0" parTransId="{790DBB3F-01C1-4B0A-A00E-99ACB13BF11E}" sibTransId="{FBC6441B-EC55-4FF0-BD55-9E62CD44BC36}"/>
    <dgm:cxn modelId="{242C379F-55D8-4D40-BCB8-B7C14848C333}" srcId="{0C4F1E43-537D-4DA9-8CBF-0FF1C73BB6DD}" destId="{45412751-F30F-4B2C-8E8F-64FE270FF7EC}" srcOrd="3" destOrd="0" parTransId="{A7A72EE3-85AA-4187-BEFD-46F784D90C91}" sibTransId="{ED47D1BF-5E8F-42E7-A0C2-C9B2218244CB}"/>
    <dgm:cxn modelId="{06B1739F-0972-4783-96DB-D8A64D422587}" srcId="{E14B5328-01E4-4295-8A9F-28F541B07DA9}" destId="{7644FB18-D4EA-468F-85E7-9D7E20ED020D}" srcOrd="1" destOrd="0" parTransId="{C4A39340-AE94-46EF-9952-118076281F73}" sibTransId="{DC883CA8-3610-4B72-A9AF-D6AE60E6FA7D}"/>
    <dgm:cxn modelId="{5FD554AC-9FDC-4CEF-8DDF-3CCEE24DD47D}" type="presOf" srcId="{63BC1548-58B1-4E91-8434-AA0C8047C93C}" destId="{ACAF8EDF-8518-4F52-A745-4894ECA80D30}" srcOrd="0" destOrd="2" presId="urn:microsoft.com/office/officeart/2005/8/layout/vList2"/>
    <dgm:cxn modelId="{514F22B5-E886-4431-A620-383DB632EE67}" type="presOf" srcId="{45412751-F30F-4B2C-8E8F-64FE270FF7EC}" destId="{798FA2CF-0251-4317-8B0D-EC8F1213D424}" srcOrd="0" destOrd="3" presId="urn:microsoft.com/office/officeart/2005/8/layout/vList2"/>
    <dgm:cxn modelId="{BED9C5D1-6E65-4F06-8BE8-692D3FDC3B84}" srcId="{0C4F1E43-537D-4DA9-8CBF-0FF1C73BB6DD}" destId="{493B2418-6042-4196-AE40-83D66780F257}" srcOrd="1" destOrd="0" parTransId="{A904B612-93C8-490E-BEBF-3DD23E33AD2B}" sibTransId="{7054CE21-3B1C-4D4C-9459-F10A39448E2A}"/>
    <dgm:cxn modelId="{E532B0D7-1C20-4F6C-9DEA-F7F6E74ABF24}" type="presOf" srcId="{F851CC35-C308-436B-87FA-B982ED7D762F}" destId="{ACAF8EDF-8518-4F52-A745-4894ECA80D30}" srcOrd="0" destOrd="0" presId="urn:microsoft.com/office/officeart/2005/8/layout/vList2"/>
    <dgm:cxn modelId="{C37B9BDF-F781-4B37-9B52-B69BDAAC1FAA}" type="presOf" srcId="{A853273B-0209-43E7-9EA5-B9E1B66CF367}" destId="{13585DDD-CEE2-40AC-A019-79FF396FFA26}" srcOrd="0" destOrd="0" presId="urn:microsoft.com/office/officeart/2005/8/layout/vList2"/>
    <dgm:cxn modelId="{21AF32F5-6EBE-4DD8-B249-923EF9089FDC}" type="presOf" srcId="{7644FB18-D4EA-468F-85E7-9D7E20ED020D}" destId="{ACAF8EDF-8518-4F52-A745-4894ECA80D30}" srcOrd="0" destOrd="1" presId="urn:microsoft.com/office/officeart/2005/8/layout/vList2"/>
    <dgm:cxn modelId="{A58ECDFC-4E45-4E37-85C5-C0118B6C96BA}" srcId="{E14B5328-01E4-4295-8A9F-28F541B07DA9}" destId="{F851CC35-C308-436B-87FA-B982ED7D762F}" srcOrd="0" destOrd="0" parTransId="{F26DE090-2768-4269-B81D-3C4CC1B2E115}" sibTransId="{12530DC6-4CD6-4AF3-AB26-1D2EB501CB78}"/>
    <dgm:cxn modelId="{F0783073-25E8-401A-9BDE-F0AC4A63E601}" type="presParOf" srcId="{13585DDD-CEE2-40AC-A019-79FF396FFA26}" destId="{DD484D25-8E46-4A8F-881A-901C68DAACD8}" srcOrd="0" destOrd="0" presId="urn:microsoft.com/office/officeart/2005/8/layout/vList2"/>
    <dgm:cxn modelId="{7AFC649F-070B-414E-8D40-82C693FBB2E7}" type="presParOf" srcId="{13585DDD-CEE2-40AC-A019-79FF396FFA26}" destId="{798FA2CF-0251-4317-8B0D-EC8F1213D424}" srcOrd="1" destOrd="0" presId="urn:microsoft.com/office/officeart/2005/8/layout/vList2"/>
    <dgm:cxn modelId="{F6E7C942-9E6F-4A19-AA13-846D66A6B476}" type="presParOf" srcId="{13585DDD-CEE2-40AC-A019-79FF396FFA26}" destId="{61F04EBC-BA92-4BB8-8D59-8F0347BB8EB6}" srcOrd="2" destOrd="0" presId="urn:microsoft.com/office/officeart/2005/8/layout/vList2"/>
    <dgm:cxn modelId="{C4ADF9D7-F9C2-4A92-B4CF-4CF1C0B447DE}" type="presParOf" srcId="{13585DDD-CEE2-40AC-A019-79FF396FFA26}" destId="{FCACBE18-6674-405C-8DAB-200257F9E121}" srcOrd="3" destOrd="0" presId="urn:microsoft.com/office/officeart/2005/8/layout/vList2"/>
    <dgm:cxn modelId="{347AD70E-DA60-463D-8DF5-4087A040E80D}" type="presParOf" srcId="{13585DDD-CEE2-40AC-A019-79FF396FFA26}" destId="{7C973FD8-84BA-4905-A04E-208D7B08FF9D}" srcOrd="4" destOrd="0" presId="urn:microsoft.com/office/officeart/2005/8/layout/vList2"/>
    <dgm:cxn modelId="{6E9FCCAD-DA2D-4E0E-8547-813023886F60}" type="presParOf" srcId="{13585DDD-CEE2-40AC-A019-79FF396FFA26}" destId="{ACAF8EDF-8518-4F52-A745-4894ECA80D30}" srcOrd="5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54CD9B52-F9A7-4E63-BF8D-66A95A47A2CF}" type="doc">
      <dgm:prSet loTypeId="urn:microsoft.com/office/officeart/2008/layout/VerticalCurvedList" loCatId="list" qsTypeId="urn:microsoft.com/office/officeart/2005/8/quickstyle/simple1" qsCatId="simple" csTypeId="urn:microsoft.com/office/officeart/2005/8/colors/accent3_4" csCatId="accent3" phldr="1"/>
      <dgm:spPr/>
      <dgm:t>
        <a:bodyPr/>
        <a:lstStyle/>
        <a:p>
          <a:endParaRPr lang="en-US"/>
        </a:p>
      </dgm:t>
    </dgm:pt>
    <dgm:pt modelId="{77F9D5FA-D2B4-4285-8D9B-C6D77F581C40}">
      <dgm:prSet custT="1"/>
      <dgm:spPr>
        <a:solidFill>
          <a:srgbClr val="AAC56D"/>
        </a:solidFill>
        <a:ln>
          <a:solidFill>
            <a:srgbClr val="C4D79B"/>
          </a:solidFill>
        </a:ln>
      </dgm:spPr>
      <dgm:t>
        <a:bodyPr/>
        <a:lstStyle/>
        <a:p>
          <a:r>
            <a:rPr lang="en-US" sz="1600" dirty="0">
              <a:solidFill>
                <a:schemeClr val="accent3">
                  <a:lumMod val="25000"/>
                </a:schemeClr>
              </a:solidFill>
            </a:rPr>
            <a:t>MFRs must be submitted monthly to report revenue and expenses related to Lucky 7 activities.</a:t>
          </a:r>
        </a:p>
      </dgm:t>
    </dgm:pt>
    <dgm:pt modelId="{51E619AD-7806-42BC-85D5-9CEF4787758A}" type="parTrans" cxnId="{2874AC11-53E0-4C17-9C1F-930F479A34B7}">
      <dgm:prSet/>
      <dgm:spPr/>
      <dgm:t>
        <a:bodyPr/>
        <a:lstStyle/>
        <a:p>
          <a:endParaRPr lang="en-US"/>
        </a:p>
      </dgm:t>
    </dgm:pt>
    <dgm:pt modelId="{DD2CE89B-8A56-49BC-B116-1E79E475D68A}" type="sibTrans" cxnId="{2874AC11-53E0-4C17-9C1F-930F479A34B7}">
      <dgm:prSet/>
      <dgm:spPr>
        <a:ln>
          <a:solidFill>
            <a:srgbClr val="C4D79B"/>
          </a:solidFill>
        </a:ln>
      </dgm:spPr>
      <dgm:t>
        <a:bodyPr/>
        <a:lstStyle/>
        <a:p>
          <a:endParaRPr lang="en-US"/>
        </a:p>
      </dgm:t>
    </dgm:pt>
    <dgm:pt modelId="{70ACE765-A396-4D5E-B3D4-6413F702D51A}">
      <dgm:prSet custT="1"/>
      <dgm:spPr>
        <a:solidFill>
          <a:srgbClr val="C4D79B"/>
        </a:solidFill>
        <a:ln>
          <a:solidFill>
            <a:srgbClr val="C4D79B"/>
          </a:solidFill>
        </a:ln>
      </dgm:spPr>
      <dgm:t>
        <a:bodyPr/>
        <a:lstStyle/>
        <a:p>
          <a:r>
            <a:rPr lang="en-US" sz="1600" dirty="0">
              <a:solidFill>
                <a:schemeClr val="accent3">
                  <a:lumMod val="25000"/>
                </a:schemeClr>
              </a:solidFill>
            </a:rPr>
            <a:t>Monthly Lucky 7 licensees who play in conjunction with a Bingo event must use BL7MFR form.</a:t>
          </a:r>
        </a:p>
      </dgm:t>
    </dgm:pt>
    <dgm:pt modelId="{F8C08426-DDF3-4E85-A38B-913A6E977053}" type="parTrans" cxnId="{782627E2-1A6A-4949-80F2-951EB856DB62}">
      <dgm:prSet/>
      <dgm:spPr/>
      <dgm:t>
        <a:bodyPr/>
        <a:lstStyle/>
        <a:p>
          <a:endParaRPr lang="en-US"/>
        </a:p>
      </dgm:t>
    </dgm:pt>
    <dgm:pt modelId="{0394AE71-3AC3-4E47-A21C-0DE59C8AC813}" type="sibTrans" cxnId="{782627E2-1A6A-4949-80F2-951EB856DB62}">
      <dgm:prSet/>
      <dgm:spPr/>
      <dgm:t>
        <a:bodyPr/>
        <a:lstStyle/>
        <a:p>
          <a:endParaRPr lang="en-US"/>
        </a:p>
      </dgm:t>
    </dgm:pt>
    <dgm:pt modelId="{CD2D10FF-D81F-4F04-AB0D-B28C0B302B3F}">
      <dgm:prSet custT="1"/>
      <dgm:spPr>
        <a:solidFill>
          <a:srgbClr val="FFF2CC"/>
        </a:solidFill>
        <a:ln>
          <a:solidFill>
            <a:srgbClr val="C4D79B"/>
          </a:solidFill>
        </a:ln>
      </dgm:spPr>
      <dgm:t>
        <a:bodyPr/>
        <a:lstStyle/>
        <a:p>
          <a:r>
            <a:rPr lang="en-US" sz="1600" dirty="0">
              <a:solidFill>
                <a:schemeClr val="accent3">
                  <a:lumMod val="25000"/>
                </a:schemeClr>
              </a:solidFill>
            </a:rPr>
            <a:t>The report must be completed and submitted electronically. DO NOT complete by hand.</a:t>
          </a:r>
        </a:p>
      </dgm:t>
    </dgm:pt>
    <dgm:pt modelId="{DED4E830-60E8-4B85-817B-A0D2B047B63E}" type="parTrans" cxnId="{2FF4F730-AB02-4AE5-BAAE-073C74766A9D}">
      <dgm:prSet/>
      <dgm:spPr/>
      <dgm:t>
        <a:bodyPr/>
        <a:lstStyle/>
        <a:p>
          <a:endParaRPr lang="en-US"/>
        </a:p>
      </dgm:t>
    </dgm:pt>
    <dgm:pt modelId="{41331DEC-5DA1-4DE3-8A9A-89FE24D74501}" type="sibTrans" cxnId="{2FF4F730-AB02-4AE5-BAAE-073C74766A9D}">
      <dgm:prSet/>
      <dgm:spPr/>
      <dgm:t>
        <a:bodyPr/>
        <a:lstStyle/>
        <a:p>
          <a:endParaRPr lang="en-US"/>
        </a:p>
      </dgm:t>
    </dgm:pt>
    <dgm:pt modelId="{69AE8E9F-F4D2-44AB-BEF3-45CA66705DBE}">
      <dgm:prSet custT="1"/>
      <dgm:spPr>
        <a:solidFill>
          <a:schemeClr val="tx2">
            <a:lumMod val="40000"/>
            <a:lumOff val="60000"/>
          </a:schemeClr>
        </a:solidFill>
        <a:ln>
          <a:solidFill>
            <a:srgbClr val="C4D79B"/>
          </a:solidFill>
        </a:ln>
      </dgm:spPr>
      <dgm:t>
        <a:bodyPr/>
        <a:lstStyle/>
        <a:p>
          <a:r>
            <a:rPr lang="en-US" sz="1600" u="sng" dirty="0">
              <a:solidFill>
                <a:schemeClr val="accent3">
                  <a:lumMod val="25000"/>
                </a:schemeClr>
              </a:solidFill>
            </a:rPr>
            <a:t>DO NOT </a:t>
          </a:r>
          <a:r>
            <a:rPr lang="en-US" sz="1600" dirty="0">
              <a:solidFill>
                <a:schemeClr val="accent3">
                  <a:lumMod val="25000"/>
                </a:schemeClr>
              </a:solidFill>
            </a:rPr>
            <a:t>enter incorrect data. Falsifying a report subjects the licensee to fines and penalties.</a:t>
          </a:r>
        </a:p>
      </dgm:t>
    </dgm:pt>
    <dgm:pt modelId="{D75BF7AF-35BE-474C-A3EF-630F6CA8E543}" type="parTrans" cxnId="{92047EBE-5452-4230-85A5-29D381C14328}">
      <dgm:prSet/>
      <dgm:spPr/>
      <dgm:t>
        <a:bodyPr/>
        <a:lstStyle/>
        <a:p>
          <a:endParaRPr lang="en-US"/>
        </a:p>
      </dgm:t>
    </dgm:pt>
    <dgm:pt modelId="{8AE7773E-A970-4D58-AFB9-7E99EF5E1CB6}" type="sibTrans" cxnId="{92047EBE-5452-4230-85A5-29D381C14328}">
      <dgm:prSet/>
      <dgm:spPr/>
      <dgm:t>
        <a:bodyPr/>
        <a:lstStyle/>
        <a:p>
          <a:endParaRPr lang="en-US"/>
        </a:p>
      </dgm:t>
    </dgm:pt>
    <dgm:pt modelId="{A7B5E2F6-9613-4BD6-B121-5CD0D2D33AC5}">
      <dgm:prSet custT="1"/>
      <dgm:spPr>
        <a:solidFill>
          <a:schemeClr val="tx1">
            <a:lumMod val="40000"/>
            <a:lumOff val="60000"/>
          </a:schemeClr>
        </a:solidFill>
        <a:ln>
          <a:solidFill>
            <a:srgbClr val="92D050"/>
          </a:solidFill>
        </a:ln>
      </dgm:spPr>
      <dgm:t>
        <a:bodyPr/>
        <a:lstStyle/>
        <a:p>
          <a:r>
            <a:rPr lang="en-US" sz="1600" dirty="0">
              <a:solidFill>
                <a:schemeClr val="accent3">
                  <a:lumMod val="25000"/>
                </a:schemeClr>
              </a:solidFill>
            </a:rPr>
            <a:t>The completed forms and all source documents must be maintained for at least 2 years and be made available upon request.</a:t>
          </a:r>
        </a:p>
      </dgm:t>
    </dgm:pt>
    <dgm:pt modelId="{FA0448DE-B34F-4DBD-B4F5-131594C54187}" type="parTrans" cxnId="{0AB9FAC9-3057-41DC-A003-71E207A20345}">
      <dgm:prSet/>
      <dgm:spPr/>
      <dgm:t>
        <a:bodyPr/>
        <a:lstStyle/>
        <a:p>
          <a:endParaRPr lang="en-US"/>
        </a:p>
      </dgm:t>
    </dgm:pt>
    <dgm:pt modelId="{8804AA04-3F6D-4C0A-B9F1-6825FC009DD9}" type="sibTrans" cxnId="{0AB9FAC9-3057-41DC-A003-71E207A20345}">
      <dgm:prSet/>
      <dgm:spPr/>
      <dgm:t>
        <a:bodyPr/>
        <a:lstStyle/>
        <a:p>
          <a:endParaRPr lang="en-US"/>
        </a:p>
      </dgm:t>
    </dgm:pt>
    <dgm:pt modelId="{47501FDE-5D5F-4BAB-8E01-6D34AE96DED0}" type="pres">
      <dgm:prSet presAssocID="{54CD9B52-F9A7-4E63-BF8D-66A95A47A2CF}" presName="Name0" presStyleCnt="0">
        <dgm:presLayoutVars>
          <dgm:chMax val="7"/>
          <dgm:chPref val="7"/>
          <dgm:dir/>
        </dgm:presLayoutVars>
      </dgm:prSet>
      <dgm:spPr/>
    </dgm:pt>
    <dgm:pt modelId="{7F00D8BA-4D1D-448D-A617-683186C85F63}" type="pres">
      <dgm:prSet presAssocID="{54CD9B52-F9A7-4E63-BF8D-66A95A47A2CF}" presName="Name1" presStyleCnt="0"/>
      <dgm:spPr/>
    </dgm:pt>
    <dgm:pt modelId="{3F17C5AA-D7C0-414E-8BD7-609DBB3C4ECF}" type="pres">
      <dgm:prSet presAssocID="{54CD9B52-F9A7-4E63-BF8D-66A95A47A2CF}" presName="cycle" presStyleCnt="0"/>
      <dgm:spPr/>
    </dgm:pt>
    <dgm:pt modelId="{DBEACF56-4B87-4CFE-8C9B-FB80301C12E4}" type="pres">
      <dgm:prSet presAssocID="{54CD9B52-F9A7-4E63-BF8D-66A95A47A2CF}" presName="srcNode" presStyleLbl="node1" presStyleIdx="0" presStyleCnt="5"/>
      <dgm:spPr/>
    </dgm:pt>
    <dgm:pt modelId="{96ACFDC2-EDC3-4B4F-A9AD-4314E253AAD7}" type="pres">
      <dgm:prSet presAssocID="{54CD9B52-F9A7-4E63-BF8D-66A95A47A2CF}" presName="conn" presStyleLbl="parChTrans1D2" presStyleIdx="0" presStyleCnt="1"/>
      <dgm:spPr/>
    </dgm:pt>
    <dgm:pt modelId="{3CC773C1-8320-4432-ADE6-B0910FFA87C6}" type="pres">
      <dgm:prSet presAssocID="{54CD9B52-F9A7-4E63-BF8D-66A95A47A2CF}" presName="extraNode" presStyleLbl="node1" presStyleIdx="0" presStyleCnt="5"/>
      <dgm:spPr/>
    </dgm:pt>
    <dgm:pt modelId="{CED5DBEB-03E9-4D8D-A183-00A0F092F3E0}" type="pres">
      <dgm:prSet presAssocID="{54CD9B52-F9A7-4E63-BF8D-66A95A47A2CF}" presName="dstNode" presStyleLbl="node1" presStyleIdx="0" presStyleCnt="5"/>
      <dgm:spPr/>
    </dgm:pt>
    <dgm:pt modelId="{6F60E25E-30CF-40AD-A222-CAE7C3C1D121}" type="pres">
      <dgm:prSet presAssocID="{77F9D5FA-D2B4-4285-8D9B-C6D77F581C40}" presName="text_1" presStyleLbl="node1" presStyleIdx="0" presStyleCnt="5" custScaleY="125574" custLinFactNeighborX="167" custLinFactNeighborY="1">
        <dgm:presLayoutVars>
          <dgm:bulletEnabled val="1"/>
        </dgm:presLayoutVars>
      </dgm:prSet>
      <dgm:spPr/>
    </dgm:pt>
    <dgm:pt modelId="{23F0FFB0-20E2-4F3D-8690-2A7420778912}" type="pres">
      <dgm:prSet presAssocID="{77F9D5FA-D2B4-4285-8D9B-C6D77F581C40}" presName="accent_1" presStyleCnt="0"/>
      <dgm:spPr/>
    </dgm:pt>
    <dgm:pt modelId="{70603447-BEF9-4EE0-A133-19F5E4957821}" type="pres">
      <dgm:prSet presAssocID="{77F9D5FA-D2B4-4285-8D9B-C6D77F581C40}" presName="accentRepeatNode" presStyleLbl="solidFgAcc1" presStyleIdx="0" presStyleCnt="5" custLinFactNeighborX="1283" custLinFactNeighborY="2348"/>
      <dgm:spPr>
        <a:ln>
          <a:solidFill>
            <a:srgbClr val="C4D79B"/>
          </a:solidFill>
        </a:ln>
      </dgm:spPr>
    </dgm:pt>
    <dgm:pt modelId="{29071C84-4A9C-4EBB-9CEE-BE3B78CBEEBA}" type="pres">
      <dgm:prSet presAssocID="{70ACE765-A396-4D5E-B3D4-6413F702D51A}" presName="text_2" presStyleLbl="node1" presStyleIdx="1" presStyleCnt="5" custScaleY="126486" custLinFactNeighborX="-560" custLinFactNeighborY="895">
        <dgm:presLayoutVars>
          <dgm:bulletEnabled val="1"/>
        </dgm:presLayoutVars>
      </dgm:prSet>
      <dgm:spPr/>
    </dgm:pt>
    <dgm:pt modelId="{4C686C08-FB38-4CA6-9E0A-F6AC7C9E2B31}" type="pres">
      <dgm:prSet presAssocID="{70ACE765-A396-4D5E-B3D4-6413F702D51A}" presName="accent_2" presStyleCnt="0"/>
      <dgm:spPr/>
    </dgm:pt>
    <dgm:pt modelId="{68988D78-927C-4457-B06F-49780D87CE13}" type="pres">
      <dgm:prSet presAssocID="{70ACE765-A396-4D5E-B3D4-6413F702D51A}" presName="accentRepeatNode" presStyleLbl="solidFgAcc1" presStyleIdx="1" presStyleCnt="5" custLinFactNeighborX="1283" custLinFactNeighborY="2348"/>
      <dgm:spPr>
        <a:ln>
          <a:solidFill>
            <a:srgbClr val="C4D79B"/>
          </a:solidFill>
        </a:ln>
      </dgm:spPr>
    </dgm:pt>
    <dgm:pt modelId="{46CDC5B5-196B-4E24-B515-86D6574C199E}" type="pres">
      <dgm:prSet presAssocID="{CD2D10FF-D81F-4F04-AB0D-B28C0B302B3F}" presName="text_3" presStyleLbl="node1" presStyleIdx="2" presStyleCnt="5" custScaleY="127306" custLinFactNeighborX="-583" custLinFactNeighborY="895">
        <dgm:presLayoutVars>
          <dgm:bulletEnabled val="1"/>
        </dgm:presLayoutVars>
      </dgm:prSet>
      <dgm:spPr/>
    </dgm:pt>
    <dgm:pt modelId="{7E5CCFBE-D311-4708-8FD5-F709BEEEC0CD}" type="pres">
      <dgm:prSet presAssocID="{CD2D10FF-D81F-4F04-AB0D-B28C0B302B3F}" presName="accent_3" presStyleCnt="0"/>
      <dgm:spPr/>
    </dgm:pt>
    <dgm:pt modelId="{D973AB26-A761-44C7-9EE5-05E96BC07272}" type="pres">
      <dgm:prSet presAssocID="{CD2D10FF-D81F-4F04-AB0D-B28C0B302B3F}" presName="accentRepeatNode" presStyleLbl="solidFgAcc1" presStyleIdx="2" presStyleCnt="5"/>
      <dgm:spPr>
        <a:ln>
          <a:solidFill>
            <a:srgbClr val="C4D79B"/>
          </a:solidFill>
        </a:ln>
      </dgm:spPr>
    </dgm:pt>
    <dgm:pt modelId="{D99E961C-5825-4E9A-9EFE-F6C653B9106E}" type="pres">
      <dgm:prSet presAssocID="{69AE8E9F-F4D2-44AB-BEF3-45CA66705DBE}" presName="text_4" presStyleLbl="node1" presStyleIdx="3" presStyleCnt="5" custScaleY="129194" custLinFactNeighborX="-560" custLinFactNeighborY="895">
        <dgm:presLayoutVars>
          <dgm:bulletEnabled val="1"/>
        </dgm:presLayoutVars>
      </dgm:prSet>
      <dgm:spPr/>
    </dgm:pt>
    <dgm:pt modelId="{84998DB9-2973-497A-9DBD-49A988C20C06}" type="pres">
      <dgm:prSet presAssocID="{69AE8E9F-F4D2-44AB-BEF3-45CA66705DBE}" presName="accent_4" presStyleCnt="0"/>
      <dgm:spPr/>
    </dgm:pt>
    <dgm:pt modelId="{BD505D9D-543A-4830-9F7C-267E33B2070B}" type="pres">
      <dgm:prSet presAssocID="{69AE8E9F-F4D2-44AB-BEF3-45CA66705DBE}" presName="accentRepeatNode" presStyleLbl="solidFgAcc1" presStyleIdx="3" presStyleCnt="5"/>
      <dgm:spPr>
        <a:ln>
          <a:solidFill>
            <a:srgbClr val="C4D79B"/>
          </a:solidFill>
        </a:ln>
      </dgm:spPr>
    </dgm:pt>
    <dgm:pt modelId="{F461A533-E3A4-476C-AE31-4DCCE873EC03}" type="pres">
      <dgm:prSet presAssocID="{A7B5E2F6-9613-4BD6-B121-5CD0D2D33AC5}" presName="text_5" presStyleLbl="node1" presStyleIdx="4" presStyleCnt="5" custScaleY="127788">
        <dgm:presLayoutVars>
          <dgm:bulletEnabled val="1"/>
        </dgm:presLayoutVars>
      </dgm:prSet>
      <dgm:spPr/>
    </dgm:pt>
    <dgm:pt modelId="{0E2D0FC5-A5D0-498C-86D8-B941FB1EA297}" type="pres">
      <dgm:prSet presAssocID="{A7B5E2F6-9613-4BD6-B121-5CD0D2D33AC5}" presName="accent_5" presStyleCnt="0"/>
      <dgm:spPr/>
    </dgm:pt>
    <dgm:pt modelId="{EB0E77BA-82AA-41AC-A731-6ED4AE247B5C}" type="pres">
      <dgm:prSet presAssocID="{A7B5E2F6-9613-4BD6-B121-5CD0D2D33AC5}" presName="accentRepeatNode" presStyleLbl="solidFgAcc1" presStyleIdx="4" presStyleCnt="5"/>
      <dgm:spPr>
        <a:ln>
          <a:solidFill>
            <a:srgbClr val="C4D79B"/>
          </a:solidFill>
        </a:ln>
      </dgm:spPr>
    </dgm:pt>
  </dgm:ptLst>
  <dgm:cxnLst>
    <dgm:cxn modelId="{2874AC11-53E0-4C17-9C1F-930F479A34B7}" srcId="{54CD9B52-F9A7-4E63-BF8D-66A95A47A2CF}" destId="{77F9D5FA-D2B4-4285-8D9B-C6D77F581C40}" srcOrd="0" destOrd="0" parTransId="{51E619AD-7806-42BC-85D5-9CEF4787758A}" sibTransId="{DD2CE89B-8A56-49BC-B116-1E79E475D68A}"/>
    <dgm:cxn modelId="{2FF4F730-AB02-4AE5-BAAE-073C74766A9D}" srcId="{54CD9B52-F9A7-4E63-BF8D-66A95A47A2CF}" destId="{CD2D10FF-D81F-4F04-AB0D-B28C0B302B3F}" srcOrd="2" destOrd="0" parTransId="{DED4E830-60E8-4B85-817B-A0D2B047B63E}" sibTransId="{41331DEC-5DA1-4DE3-8A9A-89FE24D74501}"/>
    <dgm:cxn modelId="{78B1D37F-3855-4ECE-BCC2-6AF801670111}" type="presOf" srcId="{DD2CE89B-8A56-49BC-B116-1E79E475D68A}" destId="{96ACFDC2-EDC3-4B4F-A9AD-4314E253AAD7}" srcOrd="0" destOrd="0" presId="urn:microsoft.com/office/officeart/2008/layout/VerticalCurvedList"/>
    <dgm:cxn modelId="{C80B978D-FD64-4CA2-BD7F-7902DDE029EA}" type="presOf" srcId="{54CD9B52-F9A7-4E63-BF8D-66A95A47A2CF}" destId="{47501FDE-5D5F-4BAB-8E01-6D34AE96DED0}" srcOrd="0" destOrd="0" presId="urn:microsoft.com/office/officeart/2008/layout/VerticalCurvedList"/>
    <dgm:cxn modelId="{6B7B2399-AF72-4EF5-8703-984B77BA2486}" type="presOf" srcId="{70ACE765-A396-4D5E-B3D4-6413F702D51A}" destId="{29071C84-4A9C-4EBB-9CEE-BE3B78CBEEBA}" srcOrd="0" destOrd="0" presId="urn:microsoft.com/office/officeart/2008/layout/VerticalCurvedList"/>
    <dgm:cxn modelId="{C7D3C8A4-226A-4EE6-9721-220BF9E3B09F}" type="presOf" srcId="{77F9D5FA-D2B4-4285-8D9B-C6D77F581C40}" destId="{6F60E25E-30CF-40AD-A222-CAE7C3C1D121}" srcOrd="0" destOrd="0" presId="urn:microsoft.com/office/officeart/2008/layout/VerticalCurvedList"/>
    <dgm:cxn modelId="{92047EBE-5452-4230-85A5-29D381C14328}" srcId="{54CD9B52-F9A7-4E63-BF8D-66A95A47A2CF}" destId="{69AE8E9F-F4D2-44AB-BEF3-45CA66705DBE}" srcOrd="3" destOrd="0" parTransId="{D75BF7AF-35BE-474C-A3EF-630F6CA8E543}" sibTransId="{8AE7773E-A970-4D58-AFB9-7E99EF5E1CB6}"/>
    <dgm:cxn modelId="{26279FC6-9925-4524-B548-E13384A9E08E}" type="presOf" srcId="{A7B5E2F6-9613-4BD6-B121-5CD0D2D33AC5}" destId="{F461A533-E3A4-476C-AE31-4DCCE873EC03}" srcOrd="0" destOrd="0" presId="urn:microsoft.com/office/officeart/2008/layout/VerticalCurvedList"/>
    <dgm:cxn modelId="{0AB9FAC9-3057-41DC-A003-71E207A20345}" srcId="{54CD9B52-F9A7-4E63-BF8D-66A95A47A2CF}" destId="{A7B5E2F6-9613-4BD6-B121-5CD0D2D33AC5}" srcOrd="4" destOrd="0" parTransId="{FA0448DE-B34F-4DBD-B4F5-131594C54187}" sibTransId="{8804AA04-3F6D-4C0A-B9F1-6825FC009DD9}"/>
    <dgm:cxn modelId="{782627E2-1A6A-4949-80F2-951EB856DB62}" srcId="{54CD9B52-F9A7-4E63-BF8D-66A95A47A2CF}" destId="{70ACE765-A396-4D5E-B3D4-6413F702D51A}" srcOrd="1" destOrd="0" parTransId="{F8C08426-DDF3-4E85-A38B-913A6E977053}" sibTransId="{0394AE71-3AC3-4E47-A21C-0DE59C8AC813}"/>
    <dgm:cxn modelId="{42A6A8F9-4F26-4721-A067-F85795F8CD88}" type="presOf" srcId="{CD2D10FF-D81F-4F04-AB0D-B28C0B302B3F}" destId="{46CDC5B5-196B-4E24-B515-86D6574C199E}" srcOrd="0" destOrd="0" presId="urn:microsoft.com/office/officeart/2008/layout/VerticalCurvedList"/>
    <dgm:cxn modelId="{7BF5E0F9-4648-4B32-98EB-44AD057E3C9F}" type="presOf" srcId="{69AE8E9F-F4D2-44AB-BEF3-45CA66705DBE}" destId="{D99E961C-5825-4E9A-9EFE-F6C653B9106E}" srcOrd="0" destOrd="0" presId="urn:microsoft.com/office/officeart/2008/layout/VerticalCurvedList"/>
    <dgm:cxn modelId="{8060DB25-41EF-4C59-AAD7-B1AF557369E8}" type="presParOf" srcId="{47501FDE-5D5F-4BAB-8E01-6D34AE96DED0}" destId="{7F00D8BA-4D1D-448D-A617-683186C85F63}" srcOrd="0" destOrd="0" presId="urn:microsoft.com/office/officeart/2008/layout/VerticalCurvedList"/>
    <dgm:cxn modelId="{0BD6EA17-C2F5-446D-8F98-2C95A998A8F9}" type="presParOf" srcId="{7F00D8BA-4D1D-448D-A617-683186C85F63}" destId="{3F17C5AA-D7C0-414E-8BD7-609DBB3C4ECF}" srcOrd="0" destOrd="0" presId="urn:microsoft.com/office/officeart/2008/layout/VerticalCurvedList"/>
    <dgm:cxn modelId="{62288F6A-A928-41C3-8D5C-738D61D16C9A}" type="presParOf" srcId="{3F17C5AA-D7C0-414E-8BD7-609DBB3C4ECF}" destId="{DBEACF56-4B87-4CFE-8C9B-FB80301C12E4}" srcOrd="0" destOrd="0" presId="urn:microsoft.com/office/officeart/2008/layout/VerticalCurvedList"/>
    <dgm:cxn modelId="{DA1678FD-2732-4508-A54C-398200CA96FC}" type="presParOf" srcId="{3F17C5AA-D7C0-414E-8BD7-609DBB3C4ECF}" destId="{96ACFDC2-EDC3-4B4F-A9AD-4314E253AAD7}" srcOrd="1" destOrd="0" presId="urn:microsoft.com/office/officeart/2008/layout/VerticalCurvedList"/>
    <dgm:cxn modelId="{D1A9F9A1-F3D1-47FD-9B41-9F3DBDDD7B0A}" type="presParOf" srcId="{3F17C5AA-D7C0-414E-8BD7-609DBB3C4ECF}" destId="{3CC773C1-8320-4432-ADE6-B0910FFA87C6}" srcOrd="2" destOrd="0" presId="urn:microsoft.com/office/officeart/2008/layout/VerticalCurvedList"/>
    <dgm:cxn modelId="{A8A42E00-E3D3-4BF9-A47C-ED3135035F2A}" type="presParOf" srcId="{3F17C5AA-D7C0-414E-8BD7-609DBB3C4ECF}" destId="{CED5DBEB-03E9-4D8D-A183-00A0F092F3E0}" srcOrd="3" destOrd="0" presId="urn:microsoft.com/office/officeart/2008/layout/VerticalCurvedList"/>
    <dgm:cxn modelId="{A7D09AEA-B3E7-4657-A7DD-0EAE33E8DC04}" type="presParOf" srcId="{7F00D8BA-4D1D-448D-A617-683186C85F63}" destId="{6F60E25E-30CF-40AD-A222-CAE7C3C1D121}" srcOrd="1" destOrd="0" presId="urn:microsoft.com/office/officeart/2008/layout/VerticalCurvedList"/>
    <dgm:cxn modelId="{7D230B9A-D95B-4D8D-BEAD-0F0638FA74A2}" type="presParOf" srcId="{7F00D8BA-4D1D-448D-A617-683186C85F63}" destId="{23F0FFB0-20E2-4F3D-8690-2A7420778912}" srcOrd="2" destOrd="0" presId="urn:microsoft.com/office/officeart/2008/layout/VerticalCurvedList"/>
    <dgm:cxn modelId="{BC91EAC6-977E-41DC-92A3-FD0E4488B80E}" type="presParOf" srcId="{23F0FFB0-20E2-4F3D-8690-2A7420778912}" destId="{70603447-BEF9-4EE0-A133-19F5E4957821}" srcOrd="0" destOrd="0" presId="urn:microsoft.com/office/officeart/2008/layout/VerticalCurvedList"/>
    <dgm:cxn modelId="{78FAF272-476F-46B9-8AB6-47474D46FA24}" type="presParOf" srcId="{7F00D8BA-4D1D-448D-A617-683186C85F63}" destId="{29071C84-4A9C-4EBB-9CEE-BE3B78CBEEBA}" srcOrd="3" destOrd="0" presId="urn:microsoft.com/office/officeart/2008/layout/VerticalCurvedList"/>
    <dgm:cxn modelId="{C99F4CC5-2A21-4818-9F6D-B7485D3FE7D5}" type="presParOf" srcId="{7F00D8BA-4D1D-448D-A617-683186C85F63}" destId="{4C686C08-FB38-4CA6-9E0A-F6AC7C9E2B31}" srcOrd="4" destOrd="0" presId="urn:microsoft.com/office/officeart/2008/layout/VerticalCurvedList"/>
    <dgm:cxn modelId="{8A02E6C9-EDA4-4726-B7E7-6B7D2BA94571}" type="presParOf" srcId="{4C686C08-FB38-4CA6-9E0A-F6AC7C9E2B31}" destId="{68988D78-927C-4457-B06F-49780D87CE13}" srcOrd="0" destOrd="0" presId="urn:microsoft.com/office/officeart/2008/layout/VerticalCurvedList"/>
    <dgm:cxn modelId="{32778F31-19FE-4EDA-8A8B-08F5CA510BDC}" type="presParOf" srcId="{7F00D8BA-4D1D-448D-A617-683186C85F63}" destId="{46CDC5B5-196B-4E24-B515-86D6574C199E}" srcOrd="5" destOrd="0" presId="urn:microsoft.com/office/officeart/2008/layout/VerticalCurvedList"/>
    <dgm:cxn modelId="{F09CF580-5EA3-4317-806E-AF9BB7ADC1AB}" type="presParOf" srcId="{7F00D8BA-4D1D-448D-A617-683186C85F63}" destId="{7E5CCFBE-D311-4708-8FD5-F709BEEEC0CD}" srcOrd="6" destOrd="0" presId="urn:microsoft.com/office/officeart/2008/layout/VerticalCurvedList"/>
    <dgm:cxn modelId="{F27833DC-1C8E-4B7F-AFAD-EE475639394E}" type="presParOf" srcId="{7E5CCFBE-D311-4708-8FD5-F709BEEEC0CD}" destId="{D973AB26-A761-44C7-9EE5-05E96BC07272}" srcOrd="0" destOrd="0" presId="urn:microsoft.com/office/officeart/2008/layout/VerticalCurvedList"/>
    <dgm:cxn modelId="{A418CF11-A229-43FA-A2D8-17C25AAE1AE8}" type="presParOf" srcId="{7F00D8BA-4D1D-448D-A617-683186C85F63}" destId="{D99E961C-5825-4E9A-9EFE-F6C653B9106E}" srcOrd="7" destOrd="0" presId="urn:microsoft.com/office/officeart/2008/layout/VerticalCurvedList"/>
    <dgm:cxn modelId="{C76B2DDB-BAC0-4847-B870-4784D247E4AF}" type="presParOf" srcId="{7F00D8BA-4D1D-448D-A617-683186C85F63}" destId="{84998DB9-2973-497A-9DBD-49A988C20C06}" srcOrd="8" destOrd="0" presId="urn:microsoft.com/office/officeart/2008/layout/VerticalCurvedList"/>
    <dgm:cxn modelId="{B1403777-E31B-4DB7-9E4E-FB15F06FDA4E}" type="presParOf" srcId="{84998DB9-2973-497A-9DBD-49A988C20C06}" destId="{BD505D9D-543A-4830-9F7C-267E33B2070B}" srcOrd="0" destOrd="0" presId="urn:microsoft.com/office/officeart/2008/layout/VerticalCurvedList"/>
    <dgm:cxn modelId="{0C8675AB-3B84-4A42-9BB3-3B7CA1863E53}" type="presParOf" srcId="{7F00D8BA-4D1D-448D-A617-683186C85F63}" destId="{F461A533-E3A4-476C-AE31-4DCCE873EC03}" srcOrd="9" destOrd="0" presId="urn:microsoft.com/office/officeart/2008/layout/VerticalCurvedList"/>
    <dgm:cxn modelId="{984F9831-4FFE-446F-AA83-97ADB8FB9EEC}" type="presParOf" srcId="{7F00D8BA-4D1D-448D-A617-683186C85F63}" destId="{0E2D0FC5-A5D0-498C-86D8-B941FB1EA297}" srcOrd="10" destOrd="0" presId="urn:microsoft.com/office/officeart/2008/layout/VerticalCurvedList"/>
    <dgm:cxn modelId="{B3F22B72-CAB7-460B-B544-8DBD155B720E}" type="presParOf" srcId="{0E2D0FC5-A5D0-498C-86D8-B941FB1EA297}" destId="{EB0E77BA-82AA-41AC-A731-6ED4AE247B5C}" srcOrd="0" destOrd="0" presId="urn:microsoft.com/office/officeart/2008/layout/VerticalCurvedList"/>
  </dgm:cxnLst>
  <dgm:bg/>
  <dgm:whole>
    <a:ln>
      <a:noFill/>
    </a:ln>
  </dgm:whole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54CD9B52-F9A7-4E63-BF8D-66A95A47A2CF}" type="doc">
      <dgm:prSet loTypeId="urn:microsoft.com/office/officeart/2005/8/layout/vList6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77F9D5FA-D2B4-4285-8D9B-C6D77F581C40}">
      <dgm:prSet/>
      <dgm:spPr>
        <a:gradFill rotWithShape="0">
          <a:gsLst>
            <a:gs pos="0">
              <a:schemeClr val="tx2">
                <a:lumMod val="60000"/>
                <a:lumOff val="40000"/>
              </a:schemeClr>
            </a:gs>
            <a:gs pos="35000">
              <a:schemeClr val="accent4">
                <a:lumMod val="0"/>
                <a:lumOff val="100000"/>
              </a:schemeClr>
            </a:gs>
            <a:gs pos="100000">
              <a:srgbClr val="FFF2CC"/>
            </a:gs>
          </a:gsLst>
          <a:lin ang="2700000" scaled="1"/>
        </a:gradFill>
        <a:ln>
          <a:solidFill>
            <a:schemeClr val="bg1">
              <a:lumMod val="85000"/>
            </a:schemeClr>
          </a:solidFill>
        </a:ln>
      </dgm:spPr>
      <dgm:t>
        <a:bodyPr/>
        <a:lstStyle/>
        <a:p>
          <a:r>
            <a:rPr lang="en-US" dirty="0">
              <a:solidFill>
                <a:schemeClr val="accent3">
                  <a:lumMod val="25000"/>
                </a:schemeClr>
              </a:solidFill>
            </a:rPr>
            <a:t>MFRs must be submitted monthly to report revenue and expenses related to Lucky 7 activities.</a:t>
          </a:r>
        </a:p>
      </dgm:t>
    </dgm:pt>
    <dgm:pt modelId="{51E619AD-7806-42BC-85D5-9CEF4787758A}" type="parTrans" cxnId="{2874AC11-53E0-4C17-9C1F-930F479A34B7}">
      <dgm:prSet/>
      <dgm:spPr/>
      <dgm:t>
        <a:bodyPr/>
        <a:lstStyle/>
        <a:p>
          <a:endParaRPr lang="en-US"/>
        </a:p>
      </dgm:t>
    </dgm:pt>
    <dgm:pt modelId="{DD2CE89B-8A56-49BC-B116-1E79E475D68A}" type="sibTrans" cxnId="{2874AC11-53E0-4C17-9C1F-930F479A34B7}">
      <dgm:prSet/>
      <dgm:spPr/>
      <dgm:t>
        <a:bodyPr/>
        <a:lstStyle/>
        <a:p>
          <a:endParaRPr lang="en-US"/>
        </a:p>
      </dgm:t>
    </dgm:pt>
    <dgm:pt modelId="{CD2D10FF-D81F-4F04-AB0D-B28C0B302B3F}">
      <dgm:prSet/>
      <dgm:spPr>
        <a:gradFill rotWithShape="0">
          <a:gsLst>
            <a:gs pos="0">
              <a:schemeClr val="tx2">
                <a:lumMod val="60000"/>
                <a:lumOff val="40000"/>
              </a:schemeClr>
            </a:gs>
            <a:gs pos="35000">
              <a:schemeClr val="accent4">
                <a:lumMod val="0"/>
                <a:lumOff val="100000"/>
              </a:schemeClr>
            </a:gs>
            <a:gs pos="100000">
              <a:srgbClr val="FFF2CC"/>
            </a:gs>
          </a:gsLst>
          <a:lin ang="2700000" scaled="1"/>
        </a:gradFill>
        <a:ln>
          <a:solidFill>
            <a:schemeClr val="bg1">
              <a:lumMod val="85000"/>
            </a:schemeClr>
          </a:solidFill>
        </a:ln>
      </dgm:spPr>
      <dgm:t>
        <a:bodyPr/>
        <a:lstStyle/>
        <a:p>
          <a:r>
            <a:rPr lang="en-US">
              <a:solidFill>
                <a:schemeClr val="accent3">
                  <a:lumMod val="25000"/>
                </a:schemeClr>
              </a:solidFill>
            </a:rPr>
            <a:t>The report must be completed and submitted electronically. DO NOT complete by hand.</a:t>
          </a:r>
          <a:endParaRPr lang="en-US" dirty="0">
            <a:solidFill>
              <a:schemeClr val="accent3">
                <a:lumMod val="25000"/>
              </a:schemeClr>
            </a:solidFill>
          </a:endParaRPr>
        </a:p>
      </dgm:t>
    </dgm:pt>
    <dgm:pt modelId="{DED4E830-60E8-4B85-817B-A0D2B047B63E}" type="parTrans" cxnId="{2FF4F730-AB02-4AE5-BAAE-073C74766A9D}">
      <dgm:prSet/>
      <dgm:spPr/>
      <dgm:t>
        <a:bodyPr/>
        <a:lstStyle/>
        <a:p>
          <a:endParaRPr lang="en-US"/>
        </a:p>
      </dgm:t>
    </dgm:pt>
    <dgm:pt modelId="{41331DEC-5DA1-4DE3-8A9A-89FE24D74501}" type="sibTrans" cxnId="{2FF4F730-AB02-4AE5-BAAE-073C74766A9D}">
      <dgm:prSet/>
      <dgm:spPr/>
      <dgm:t>
        <a:bodyPr/>
        <a:lstStyle/>
        <a:p>
          <a:endParaRPr lang="en-US"/>
        </a:p>
      </dgm:t>
    </dgm:pt>
    <dgm:pt modelId="{69AE8E9F-F4D2-44AB-BEF3-45CA66705DBE}">
      <dgm:prSet/>
      <dgm:spPr>
        <a:gradFill rotWithShape="0">
          <a:gsLst>
            <a:gs pos="0">
              <a:schemeClr val="tx2">
                <a:lumMod val="60000"/>
                <a:lumOff val="40000"/>
              </a:schemeClr>
            </a:gs>
            <a:gs pos="35000">
              <a:schemeClr val="accent4">
                <a:lumMod val="0"/>
                <a:lumOff val="100000"/>
              </a:schemeClr>
            </a:gs>
            <a:gs pos="100000">
              <a:srgbClr val="FFF2CC"/>
            </a:gs>
          </a:gsLst>
          <a:lin ang="2700000" scaled="1"/>
        </a:gradFill>
        <a:ln>
          <a:solidFill>
            <a:schemeClr val="bg1">
              <a:lumMod val="85000"/>
            </a:schemeClr>
          </a:solidFill>
        </a:ln>
      </dgm:spPr>
      <dgm:t>
        <a:bodyPr/>
        <a:lstStyle/>
        <a:p>
          <a:r>
            <a:rPr lang="en-US">
              <a:solidFill>
                <a:schemeClr val="accent3">
                  <a:lumMod val="25000"/>
                </a:schemeClr>
              </a:solidFill>
            </a:rPr>
            <a:t>DO NOT enter incorrect data. Falsifying a report subjects the licensee to fines and penalties.</a:t>
          </a:r>
          <a:endParaRPr lang="en-US" dirty="0">
            <a:solidFill>
              <a:schemeClr val="accent3">
                <a:lumMod val="25000"/>
              </a:schemeClr>
            </a:solidFill>
          </a:endParaRPr>
        </a:p>
      </dgm:t>
    </dgm:pt>
    <dgm:pt modelId="{D75BF7AF-35BE-474C-A3EF-630F6CA8E543}" type="parTrans" cxnId="{92047EBE-5452-4230-85A5-29D381C14328}">
      <dgm:prSet/>
      <dgm:spPr/>
      <dgm:t>
        <a:bodyPr/>
        <a:lstStyle/>
        <a:p>
          <a:endParaRPr lang="en-US"/>
        </a:p>
      </dgm:t>
    </dgm:pt>
    <dgm:pt modelId="{8AE7773E-A970-4D58-AFB9-7E99EF5E1CB6}" type="sibTrans" cxnId="{92047EBE-5452-4230-85A5-29D381C14328}">
      <dgm:prSet/>
      <dgm:spPr/>
      <dgm:t>
        <a:bodyPr/>
        <a:lstStyle/>
        <a:p>
          <a:endParaRPr lang="en-US"/>
        </a:p>
      </dgm:t>
    </dgm:pt>
    <dgm:pt modelId="{A7B5E2F6-9613-4BD6-B121-5CD0D2D33AC5}">
      <dgm:prSet/>
      <dgm:spPr>
        <a:gradFill rotWithShape="0">
          <a:gsLst>
            <a:gs pos="0">
              <a:schemeClr val="tx2">
                <a:lumMod val="60000"/>
                <a:lumOff val="40000"/>
              </a:schemeClr>
            </a:gs>
            <a:gs pos="35000">
              <a:schemeClr val="accent4">
                <a:lumMod val="0"/>
                <a:lumOff val="100000"/>
              </a:schemeClr>
            </a:gs>
            <a:gs pos="100000">
              <a:srgbClr val="FFF2CC"/>
            </a:gs>
          </a:gsLst>
          <a:lin ang="2700000" scaled="1"/>
        </a:gradFill>
        <a:ln>
          <a:solidFill>
            <a:schemeClr val="bg1">
              <a:lumMod val="85000"/>
            </a:schemeClr>
          </a:solidFill>
        </a:ln>
      </dgm:spPr>
      <dgm:t>
        <a:bodyPr/>
        <a:lstStyle/>
        <a:p>
          <a:r>
            <a:rPr lang="en-US">
              <a:solidFill>
                <a:schemeClr val="accent3">
                  <a:lumMod val="25000"/>
                </a:schemeClr>
              </a:solidFill>
            </a:rPr>
            <a:t>The completed forms and all source documents must be maintained for at least 2 years and be made available upon request.</a:t>
          </a:r>
          <a:endParaRPr lang="en-US" dirty="0">
            <a:solidFill>
              <a:schemeClr val="accent3">
                <a:lumMod val="25000"/>
              </a:schemeClr>
            </a:solidFill>
          </a:endParaRPr>
        </a:p>
      </dgm:t>
    </dgm:pt>
    <dgm:pt modelId="{FA0448DE-B34F-4DBD-B4F5-131594C54187}" type="parTrans" cxnId="{0AB9FAC9-3057-41DC-A003-71E207A20345}">
      <dgm:prSet/>
      <dgm:spPr/>
      <dgm:t>
        <a:bodyPr/>
        <a:lstStyle/>
        <a:p>
          <a:endParaRPr lang="en-US"/>
        </a:p>
      </dgm:t>
    </dgm:pt>
    <dgm:pt modelId="{8804AA04-3F6D-4C0A-B9F1-6825FC009DD9}" type="sibTrans" cxnId="{0AB9FAC9-3057-41DC-A003-71E207A20345}">
      <dgm:prSet/>
      <dgm:spPr/>
      <dgm:t>
        <a:bodyPr/>
        <a:lstStyle/>
        <a:p>
          <a:endParaRPr lang="en-US"/>
        </a:p>
      </dgm:t>
    </dgm:pt>
    <dgm:pt modelId="{80905B57-D419-4A21-8B56-BB9C72AA1816}">
      <dgm:prSet/>
      <dgm:spPr>
        <a:gradFill rotWithShape="0">
          <a:gsLst>
            <a:gs pos="0">
              <a:schemeClr val="tx2">
                <a:lumMod val="60000"/>
                <a:lumOff val="40000"/>
              </a:schemeClr>
            </a:gs>
            <a:gs pos="35000">
              <a:schemeClr val="accent4">
                <a:lumMod val="0"/>
                <a:lumOff val="100000"/>
              </a:schemeClr>
            </a:gs>
            <a:gs pos="100000">
              <a:srgbClr val="FFF2CC"/>
            </a:gs>
          </a:gsLst>
          <a:lin ang="2700000" scaled="1"/>
        </a:gradFill>
        <a:ln>
          <a:solidFill>
            <a:schemeClr val="bg1">
              <a:lumMod val="85000"/>
            </a:schemeClr>
          </a:solidFill>
        </a:ln>
      </dgm:spPr>
      <dgm:t>
        <a:bodyPr/>
        <a:lstStyle/>
        <a:p>
          <a:r>
            <a:rPr lang="en-US" dirty="0">
              <a:solidFill>
                <a:schemeClr val="accent3">
                  <a:lumMod val="25000"/>
                </a:schemeClr>
              </a:solidFill>
            </a:rPr>
            <a:t>Monthly Lucky 7 licensees who play without a Bingo event must use L7MFR-GOC form.</a:t>
          </a:r>
        </a:p>
      </dgm:t>
    </dgm:pt>
    <dgm:pt modelId="{0DE52007-2AFE-40FD-AC89-A4EFF5302F73}" type="parTrans" cxnId="{60B7E085-0078-49CD-9615-1847EE0B9FD9}">
      <dgm:prSet/>
      <dgm:spPr/>
      <dgm:t>
        <a:bodyPr/>
        <a:lstStyle/>
        <a:p>
          <a:endParaRPr lang="en-US"/>
        </a:p>
      </dgm:t>
    </dgm:pt>
    <dgm:pt modelId="{A8C380A9-0A55-4806-A6E9-174BD4DBF795}" type="sibTrans" cxnId="{60B7E085-0078-49CD-9615-1847EE0B9FD9}">
      <dgm:prSet/>
      <dgm:spPr/>
      <dgm:t>
        <a:bodyPr/>
        <a:lstStyle/>
        <a:p>
          <a:endParaRPr lang="en-US"/>
        </a:p>
      </dgm:t>
    </dgm:pt>
    <dgm:pt modelId="{027EAFC2-B94E-47D9-9E14-57F7D5C51AE8}" type="pres">
      <dgm:prSet presAssocID="{54CD9B52-F9A7-4E63-BF8D-66A95A47A2CF}" presName="Name0" presStyleCnt="0">
        <dgm:presLayoutVars>
          <dgm:dir/>
          <dgm:animLvl val="lvl"/>
          <dgm:resizeHandles/>
        </dgm:presLayoutVars>
      </dgm:prSet>
      <dgm:spPr/>
    </dgm:pt>
    <dgm:pt modelId="{AFFF1817-AA60-4403-9DAF-79A3E24E086F}" type="pres">
      <dgm:prSet presAssocID="{77F9D5FA-D2B4-4285-8D9B-C6D77F581C40}" presName="linNode" presStyleCnt="0"/>
      <dgm:spPr/>
    </dgm:pt>
    <dgm:pt modelId="{89CCDA04-BACC-418F-B749-B62CAC50BEF9}" type="pres">
      <dgm:prSet presAssocID="{77F9D5FA-D2B4-4285-8D9B-C6D77F581C40}" presName="parentShp" presStyleLbl="node1" presStyleIdx="0" presStyleCnt="5" custLinFactX="882" custLinFactNeighborX="100000" custLinFactNeighborY="-185">
        <dgm:presLayoutVars>
          <dgm:bulletEnabled val="1"/>
        </dgm:presLayoutVars>
      </dgm:prSet>
      <dgm:spPr/>
    </dgm:pt>
    <dgm:pt modelId="{DB2ED177-A3AD-46F3-9C69-ABA0D0841A5A}" type="pres">
      <dgm:prSet presAssocID="{77F9D5FA-D2B4-4285-8D9B-C6D77F581C40}" presName="childShp" presStyleLbl="bgAccFollowNode1" presStyleIdx="0" presStyleCnt="5" custAng="10800000" custLinFactX="-45" custLinFactNeighborX="-100000" custLinFactNeighborY="1877">
        <dgm:presLayoutVars>
          <dgm:bulletEnabled val="1"/>
        </dgm:presLayoutVars>
      </dgm:prSet>
      <dgm:spPr>
        <a:solidFill>
          <a:srgbClr val="FFDB67"/>
        </a:solidFill>
        <a:ln>
          <a:solidFill>
            <a:schemeClr val="bg1">
              <a:lumMod val="85000"/>
              <a:alpha val="90000"/>
            </a:schemeClr>
          </a:solidFill>
        </a:ln>
      </dgm:spPr>
    </dgm:pt>
    <dgm:pt modelId="{019C0E87-286E-4FA8-A5FE-14B0A369AED3}" type="pres">
      <dgm:prSet presAssocID="{DD2CE89B-8A56-49BC-B116-1E79E475D68A}" presName="spacing" presStyleCnt="0"/>
      <dgm:spPr/>
    </dgm:pt>
    <dgm:pt modelId="{961233F6-6DB8-43F3-901C-A76E88E762E3}" type="pres">
      <dgm:prSet presAssocID="{80905B57-D419-4A21-8B56-BB9C72AA1816}" presName="linNode" presStyleCnt="0"/>
      <dgm:spPr/>
    </dgm:pt>
    <dgm:pt modelId="{F881D9A1-D5D1-4371-A9AA-EFDDBB589419}" type="pres">
      <dgm:prSet presAssocID="{80905B57-D419-4A21-8B56-BB9C72AA1816}" presName="parentShp" presStyleLbl="node1" presStyleIdx="1" presStyleCnt="5" custLinFactX="802" custLinFactNeighborX="100000" custLinFactNeighborY="1146">
        <dgm:presLayoutVars>
          <dgm:bulletEnabled val="1"/>
        </dgm:presLayoutVars>
      </dgm:prSet>
      <dgm:spPr/>
    </dgm:pt>
    <dgm:pt modelId="{81AC2816-E70C-4238-BAE5-4B1F52E60A07}" type="pres">
      <dgm:prSet presAssocID="{80905B57-D419-4A21-8B56-BB9C72AA1816}" presName="childShp" presStyleLbl="bgAccFollowNode1" presStyleIdx="1" presStyleCnt="5" custAng="10800000" custLinFactX="-45" custLinFactNeighborX="-100000" custLinFactNeighborY="1146">
        <dgm:presLayoutVars>
          <dgm:bulletEnabled val="1"/>
        </dgm:presLayoutVars>
      </dgm:prSet>
      <dgm:spPr>
        <a:solidFill>
          <a:srgbClr val="FFE497"/>
        </a:solidFill>
        <a:ln>
          <a:solidFill>
            <a:schemeClr val="bg1">
              <a:lumMod val="85000"/>
              <a:alpha val="90000"/>
            </a:schemeClr>
          </a:solidFill>
        </a:ln>
      </dgm:spPr>
    </dgm:pt>
    <dgm:pt modelId="{8C9C0DE0-916B-4A25-B41D-6677D6C7193C}" type="pres">
      <dgm:prSet presAssocID="{A8C380A9-0A55-4806-A6E9-174BD4DBF795}" presName="spacing" presStyleCnt="0"/>
      <dgm:spPr/>
    </dgm:pt>
    <dgm:pt modelId="{32B40B9B-4DD4-4574-8CDB-33C96A54F2C0}" type="pres">
      <dgm:prSet presAssocID="{CD2D10FF-D81F-4F04-AB0D-B28C0B302B3F}" presName="linNode" presStyleCnt="0"/>
      <dgm:spPr/>
    </dgm:pt>
    <dgm:pt modelId="{7935F9E4-C420-4DC6-9E88-454B36479922}" type="pres">
      <dgm:prSet presAssocID="{CD2D10FF-D81F-4F04-AB0D-B28C0B302B3F}" presName="parentShp" presStyleLbl="node1" presStyleIdx="2" presStyleCnt="5" custLinFactNeighborX="99518" custLinFactNeighborY="2827">
        <dgm:presLayoutVars>
          <dgm:bulletEnabled val="1"/>
        </dgm:presLayoutVars>
      </dgm:prSet>
      <dgm:spPr/>
    </dgm:pt>
    <dgm:pt modelId="{58BA679C-5CDA-4F75-B787-263CC4E6E9C7}" type="pres">
      <dgm:prSet presAssocID="{CD2D10FF-D81F-4F04-AB0D-B28C0B302B3F}" presName="childShp" presStyleLbl="bgAccFollowNode1" presStyleIdx="2" presStyleCnt="5" custAng="10800000" custLinFactX="-749" custLinFactNeighborX="-100000" custLinFactNeighborY="2827">
        <dgm:presLayoutVars>
          <dgm:bulletEnabled val="1"/>
        </dgm:presLayoutVars>
      </dgm:prSet>
      <dgm:spPr>
        <a:solidFill>
          <a:srgbClr val="E2EBCD">
            <a:alpha val="90000"/>
          </a:srgbClr>
        </a:solidFill>
        <a:ln>
          <a:solidFill>
            <a:schemeClr val="bg1">
              <a:lumMod val="85000"/>
              <a:alpha val="90000"/>
            </a:schemeClr>
          </a:solidFill>
        </a:ln>
      </dgm:spPr>
    </dgm:pt>
    <dgm:pt modelId="{8CEF4E77-8D12-4346-A75F-BE9D284ED28D}" type="pres">
      <dgm:prSet presAssocID="{41331DEC-5DA1-4DE3-8A9A-89FE24D74501}" presName="spacing" presStyleCnt="0"/>
      <dgm:spPr/>
    </dgm:pt>
    <dgm:pt modelId="{A2A2D5AF-727D-432E-BDF8-283B3EABCC64}" type="pres">
      <dgm:prSet presAssocID="{69AE8E9F-F4D2-44AB-BEF3-45CA66705DBE}" presName="linNode" presStyleCnt="0"/>
      <dgm:spPr/>
    </dgm:pt>
    <dgm:pt modelId="{A3AF4C66-8A83-4847-A366-854A85C4FF00}" type="pres">
      <dgm:prSet presAssocID="{69AE8E9F-F4D2-44AB-BEF3-45CA66705DBE}" presName="parentShp" presStyleLbl="node1" presStyleIdx="3" presStyleCnt="5" custLinFactNeighborX="99584" custLinFactNeighborY="969">
        <dgm:presLayoutVars>
          <dgm:bulletEnabled val="1"/>
        </dgm:presLayoutVars>
      </dgm:prSet>
      <dgm:spPr/>
    </dgm:pt>
    <dgm:pt modelId="{00D1C064-9193-4290-835B-C862914B1141}" type="pres">
      <dgm:prSet presAssocID="{69AE8E9F-F4D2-44AB-BEF3-45CA66705DBE}" presName="childShp" presStyleLbl="bgAccFollowNode1" presStyleIdx="3" presStyleCnt="5" custAng="10800000" custLinFactNeighborX="-99599" custLinFactNeighborY="377">
        <dgm:presLayoutVars>
          <dgm:bulletEnabled val="1"/>
        </dgm:presLayoutVars>
      </dgm:prSet>
      <dgm:spPr>
        <a:solidFill>
          <a:schemeClr val="accent2">
            <a:lumMod val="90000"/>
            <a:alpha val="90000"/>
          </a:schemeClr>
        </a:solidFill>
        <a:ln>
          <a:solidFill>
            <a:schemeClr val="bg1">
              <a:lumMod val="85000"/>
              <a:alpha val="90000"/>
            </a:schemeClr>
          </a:solidFill>
        </a:ln>
      </dgm:spPr>
    </dgm:pt>
    <dgm:pt modelId="{A93C9B8A-596B-4C4B-A764-CDB27A5447EF}" type="pres">
      <dgm:prSet presAssocID="{8AE7773E-A970-4D58-AFB9-7E99EF5E1CB6}" presName="spacing" presStyleCnt="0"/>
      <dgm:spPr/>
    </dgm:pt>
    <dgm:pt modelId="{8B57CBE8-589D-400D-A870-62C7EC8C28CB}" type="pres">
      <dgm:prSet presAssocID="{A7B5E2F6-9613-4BD6-B121-5CD0D2D33AC5}" presName="linNode" presStyleCnt="0"/>
      <dgm:spPr/>
    </dgm:pt>
    <dgm:pt modelId="{C52B23DE-C561-4169-81AE-A498A88417FB}" type="pres">
      <dgm:prSet presAssocID="{A7B5E2F6-9613-4BD6-B121-5CD0D2D33AC5}" presName="parentShp" presStyleLbl="node1" presStyleIdx="4" presStyleCnt="5" custLinFactX="1685" custLinFactNeighborX="100000" custLinFactNeighborY="5839">
        <dgm:presLayoutVars>
          <dgm:bulletEnabled val="1"/>
        </dgm:presLayoutVars>
      </dgm:prSet>
      <dgm:spPr/>
    </dgm:pt>
    <dgm:pt modelId="{BE1594D9-6F3C-4D8D-99F8-F88C650E9971}" type="pres">
      <dgm:prSet presAssocID="{A7B5E2F6-9613-4BD6-B121-5CD0D2D33AC5}" presName="childShp" presStyleLbl="bgAccFollowNode1" presStyleIdx="4" presStyleCnt="5" custAng="10800000" custLinFactX="-1820" custLinFactNeighborX="-100000" custLinFactNeighborY="583">
        <dgm:presLayoutVars>
          <dgm:bulletEnabled val="1"/>
        </dgm:presLayoutVars>
      </dgm:prSet>
      <dgm:spPr>
        <a:solidFill>
          <a:schemeClr val="tx1">
            <a:lumMod val="60000"/>
            <a:lumOff val="40000"/>
            <a:alpha val="90000"/>
          </a:schemeClr>
        </a:solidFill>
        <a:ln>
          <a:solidFill>
            <a:schemeClr val="bg1">
              <a:lumMod val="85000"/>
              <a:alpha val="90000"/>
            </a:schemeClr>
          </a:solidFill>
        </a:ln>
      </dgm:spPr>
    </dgm:pt>
  </dgm:ptLst>
  <dgm:cxnLst>
    <dgm:cxn modelId="{95EEC901-37EF-453B-93DE-E8B7AF99E9C5}" type="presOf" srcId="{80905B57-D419-4A21-8B56-BB9C72AA1816}" destId="{F881D9A1-D5D1-4371-A9AA-EFDDBB589419}" srcOrd="0" destOrd="0" presId="urn:microsoft.com/office/officeart/2005/8/layout/vList6"/>
    <dgm:cxn modelId="{2874AC11-53E0-4C17-9C1F-930F479A34B7}" srcId="{54CD9B52-F9A7-4E63-BF8D-66A95A47A2CF}" destId="{77F9D5FA-D2B4-4285-8D9B-C6D77F581C40}" srcOrd="0" destOrd="0" parTransId="{51E619AD-7806-42BC-85D5-9CEF4787758A}" sibTransId="{DD2CE89B-8A56-49BC-B116-1E79E475D68A}"/>
    <dgm:cxn modelId="{2FF4F730-AB02-4AE5-BAAE-073C74766A9D}" srcId="{54CD9B52-F9A7-4E63-BF8D-66A95A47A2CF}" destId="{CD2D10FF-D81F-4F04-AB0D-B28C0B302B3F}" srcOrd="2" destOrd="0" parTransId="{DED4E830-60E8-4B85-817B-A0D2B047B63E}" sibTransId="{41331DEC-5DA1-4DE3-8A9A-89FE24D74501}"/>
    <dgm:cxn modelId="{AFBCE04D-6686-4369-B962-B758451D8250}" type="presOf" srcId="{A7B5E2F6-9613-4BD6-B121-5CD0D2D33AC5}" destId="{C52B23DE-C561-4169-81AE-A498A88417FB}" srcOrd="0" destOrd="0" presId="urn:microsoft.com/office/officeart/2005/8/layout/vList6"/>
    <dgm:cxn modelId="{6DEFFA75-3DDC-46A4-8CD3-907C323E6885}" type="presOf" srcId="{CD2D10FF-D81F-4F04-AB0D-B28C0B302B3F}" destId="{7935F9E4-C420-4DC6-9E88-454B36479922}" srcOrd="0" destOrd="0" presId="urn:microsoft.com/office/officeart/2005/8/layout/vList6"/>
    <dgm:cxn modelId="{60B7E085-0078-49CD-9615-1847EE0B9FD9}" srcId="{54CD9B52-F9A7-4E63-BF8D-66A95A47A2CF}" destId="{80905B57-D419-4A21-8B56-BB9C72AA1816}" srcOrd="1" destOrd="0" parTransId="{0DE52007-2AFE-40FD-AC89-A4EFF5302F73}" sibTransId="{A8C380A9-0A55-4806-A6E9-174BD4DBF795}"/>
    <dgm:cxn modelId="{6CAC4A87-56CA-4739-B3D8-0CEA70DEDBAB}" type="presOf" srcId="{77F9D5FA-D2B4-4285-8D9B-C6D77F581C40}" destId="{89CCDA04-BACC-418F-B749-B62CAC50BEF9}" srcOrd="0" destOrd="0" presId="urn:microsoft.com/office/officeart/2005/8/layout/vList6"/>
    <dgm:cxn modelId="{92047EBE-5452-4230-85A5-29D381C14328}" srcId="{54CD9B52-F9A7-4E63-BF8D-66A95A47A2CF}" destId="{69AE8E9F-F4D2-44AB-BEF3-45CA66705DBE}" srcOrd="3" destOrd="0" parTransId="{D75BF7AF-35BE-474C-A3EF-630F6CA8E543}" sibTransId="{8AE7773E-A970-4D58-AFB9-7E99EF5E1CB6}"/>
    <dgm:cxn modelId="{0AB9FAC9-3057-41DC-A003-71E207A20345}" srcId="{54CD9B52-F9A7-4E63-BF8D-66A95A47A2CF}" destId="{A7B5E2F6-9613-4BD6-B121-5CD0D2D33AC5}" srcOrd="4" destOrd="0" parTransId="{FA0448DE-B34F-4DBD-B4F5-131594C54187}" sibTransId="{8804AA04-3F6D-4C0A-B9F1-6825FC009DD9}"/>
    <dgm:cxn modelId="{404863DB-2825-400B-B739-DB3187DD70F6}" type="presOf" srcId="{54CD9B52-F9A7-4E63-BF8D-66A95A47A2CF}" destId="{027EAFC2-B94E-47D9-9E14-57F7D5C51AE8}" srcOrd="0" destOrd="0" presId="urn:microsoft.com/office/officeart/2005/8/layout/vList6"/>
    <dgm:cxn modelId="{1AE287E8-F027-4215-92C3-FB3CC37D040B}" type="presOf" srcId="{69AE8E9F-F4D2-44AB-BEF3-45CA66705DBE}" destId="{A3AF4C66-8A83-4847-A366-854A85C4FF00}" srcOrd="0" destOrd="0" presId="urn:microsoft.com/office/officeart/2005/8/layout/vList6"/>
    <dgm:cxn modelId="{38BB36BA-C394-4A6A-B811-18E2D9E33CFE}" type="presParOf" srcId="{027EAFC2-B94E-47D9-9E14-57F7D5C51AE8}" destId="{AFFF1817-AA60-4403-9DAF-79A3E24E086F}" srcOrd="0" destOrd="0" presId="urn:microsoft.com/office/officeart/2005/8/layout/vList6"/>
    <dgm:cxn modelId="{A9E3EEDD-905D-4D12-BBA7-9EA0F7CA3BB4}" type="presParOf" srcId="{AFFF1817-AA60-4403-9DAF-79A3E24E086F}" destId="{89CCDA04-BACC-418F-B749-B62CAC50BEF9}" srcOrd="0" destOrd="0" presId="urn:microsoft.com/office/officeart/2005/8/layout/vList6"/>
    <dgm:cxn modelId="{8952593F-C8E5-4DB7-8424-5D36C0C045EB}" type="presParOf" srcId="{AFFF1817-AA60-4403-9DAF-79A3E24E086F}" destId="{DB2ED177-A3AD-46F3-9C69-ABA0D0841A5A}" srcOrd="1" destOrd="0" presId="urn:microsoft.com/office/officeart/2005/8/layout/vList6"/>
    <dgm:cxn modelId="{2C543B61-6297-4C11-AFE2-4D8D223DDFD2}" type="presParOf" srcId="{027EAFC2-B94E-47D9-9E14-57F7D5C51AE8}" destId="{019C0E87-286E-4FA8-A5FE-14B0A369AED3}" srcOrd="1" destOrd="0" presId="urn:microsoft.com/office/officeart/2005/8/layout/vList6"/>
    <dgm:cxn modelId="{F7052BF9-388F-409D-AC1C-8B09F4E364BC}" type="presParOf" srcId="{027EAFC2-B94E-47D9-9E14-57F7D5C51AE8}" destId="{961233F6-6DB8-43F3-901C-A76E88E762E3}" srcOrd="2" destOrd="0" presId="urn:microsoft.com/office/officeart/2005/8/layout/vList6"/>
    <dgm:cxn modelId="{F133F34D-CDFC-41F2-9BB5-307040CABADC}" type="presParOf" srcId="{961233F6-6DB8-43F3-901C-A76E88E762E3}" destId="{F881D9A1-D5D1-4371-A9AA-EFDDBB589419}" srcOrd="0" destOrd="0" presId="urn:microsoft.com/office/officeart/2005/8/layout/vList6"/>
    <dgm:cxn modelId="{0ABCF584-1AB2-4821-BA8B-20BDD6308A14}" type="presParOf" srcId="{961233F6-6DB8-43F3-901C-A76E88E762E3}" destId="{81AC2816-E70C-4238-BAE5-4B1F52E60A07}" srcOrd="1" destOrd="0" presId="urn:microsoft.com/office/officeart/2005/8/layout/vList6"/>
    <dgm:cxn modelId="{1F084D61-AC75-42C9-8BCF-A6EDD74281C8}" type="presParOf" srcId="{027EAFC2-B94E-47D9-9E14-57F7D5C51AE8}" destId="{8C9C0DE0-916B-4A25-B41D-6677D6C7193C}" srcOrd="3" destOrd="0" presId="urn:microsoft.com/office/officeart/2005/8/layout/vList6"/>
    <dgm:cxn modelId="{175BF061-581F-45F6-8CFA-6EB2EDEA0010}" type="presParOf" srcId="{027EAFC2-B94E-47D9-9E14-57F7D5C51AE8}" destId="{32B40B9B-4DD4-4574-8CDB-33C96A54F2C0}" srcOrd="4" destOrd="0" presId="urn:microsoft.com/office/officeart/2005/8/layout/vList6"/>
    <dgm:cxn modelId="{52685EC3-70C1-4C01-AD2A-EDB5D7D5A6D2}" type="presParOf" srcId="{32B40B9B-4DD4-4574-8CDB-33C96A54F2C0}" destId="{7935F9E4-C420-4DC6-9E88-454B36479922}" srcOrd="0" destOrd="0" presId="urn:microsoft.com/office/officeart/2005/8/layout/vList6"/>
    <dgm:cxn modelId="{964D73C7-80E3-4F77-815B-68EDA8C91340}" type="presParOf" srcId="{32B40B9B-4DD4-4574-8CDB-33C96A54F2C0}" destId="{58BA679C-5CDA-4F75-B787-263CC4E6E9C7}" srcOrd="1" destOrd="0" presId="urn:microsoft.com/office/officeart/2005/8/layout/vList6"/>
    <dgm:cxn modelId="{288447DA-9097-437A-A9FC-82D4046DE619}" type="presParOf" srcId="{027EAFC2-B94E-47D9-9E14-57F7D5C51AE8}" destId="{8CEF4E77-8D12-4346-A75F-BE9D284ED28D}" srcOrd="5" destOrd="0" presId="urn:microsoft.com/office/officeart/2005/8/layout/vList6"/>
    <dgm:cxn modelId="{33A71FAF-6375-468F-94E7-FF1B0B0C1C55}" type="presParOf" srcId="{027EAFC2-B94E-47D9-9E14-57F7D5C51AE8}" destId="{A2A2D5AF-727D-432E-BDF8-283B3EABCC64}" srcOrd="6" destOrd="0" presId="urn:microsoft.com/office/officeart/2005/8/layout/vList6"/>
    <dgm:cxn modelId="{9DECCA27-94B8-4482-A198-7EC20570A482}" type="presParOf" srcId="{A2A2D5AF-727D-432E-BDF8-283B3EABCC64}" destId="{A3AF4C66-8A83-4847-A366-854A85C4FF00}" srcOrd="0" destOrd="0" presId="urn:microsoft.com/office/officeart/2005/8/layout/vList6"/>
    <dgm:cxn modelId="{52438511-FB0B-49FD-BE05-21F669BCCC51}" type="presParOf" srcId="{A2A2D5AF-727D-432E-BDF8-283B3EABCC64}" destId="{00D1C064-9193-4290-835B-C862914B1141}" srcOrd="1" destOrd="0" presId="urn:microsoft.com/office/officeart/2005/8/layout/vList6"/>
    <dgm:cxn modelId="{14A32792-C428-4FC6-91F6-7D1B2D62E753}" type="presParOf" srcId="{027EAFC2-B94E-47D9-9E14-57F7D5C51AE8}" destId="{A93C9B8A-596B-4C4B-A764-CDB27A5447EF}" srcOrd="7" destOrd="0" presId="urn:microsoft.com/office/officeart/2005/8/layout/vList6"/>
    <dgm:cxn modelId="{9979F7AF-CE88-478D-A01E-83526AEF0595}" type="presParOf" srcId="{027EAFC2-B94E-47D9-9E14-57F7D5C51AE8}" destId="{8B57CBE8-589D-400D-A870-62C7EC8C28CB}" srcOrd="8" destOrd="0" presId="urn:microsoft.com/office/officeart/2005/8/layout/vList6"/>
    <dgm:cxn modelId="{FABF6413-2DFE-4175-A9C7-69ADB8E93E90}" type="presParOf" srcId="{8B57CBE8-589D-400D-A870-62C7EC8C28CB}" destId="{C52B23DE-C561-4169-81AE-A498A88417FB}" srcOrd="0" destOrd="0" presId="urn:microsoft.com/office/officeart/2005/8/layout/vList6"/>
    <dgm:cxn modelId="{A88A34C2-0E3D-4E81-A7E2-84CF3371A8E2}" type="presParOf" srcId="{8B57CBE8-589D-400D-A870-62C7EC8C28CB}" destId="{BE1594D9-6F3C-4D8D-99F8-F88C650E9971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9BC91D20-8E4E-44A1-A04D-D1EEAA38B950}" type="doc">
      <dgm:prSet loTypeId="urn:microsoft.com/office/officeart/2005/8/layout/StepDownProcess" loCatId="process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54351D13-3212-4019-9979-BBB97AD552CA}">
      <dgm:prSet custT="1"/>
      <dgm:spPr>
        <a:solidFill>
          <a:schemeClr val="tx2">
            <a:lumMod val="20000"/>
            <a:lumOff val="80000"/>
          </a:schemeClr>
        </a:solidFill>
      </dgm:spPr>
      <dgm:t>
        <a:bodyPr/>
        <a:lstStyle/>
        <a:p>
          <a:r>
            <a:rPr lang="en-US" sz="1800" dirty="0">
              <a:solidFill>
                <a:schemeClr val="accent2">
                  <a:lumMod val="25000"/>
                </a:schemeClr>
              </a:solidFill>
            </a:rPr>
            <a:t>The MFR is due 15 days after the final day of the month licensed (see chart to the right).</a:t>
          </a:r>
        </a:p>
      </dgm:t>
    </dgm:pt>
    <dgm:pt modelId="{8BDF2C50-E508-4E68-917A-28D4A4955B4B}" type="parTrans" cxnId="{E87D6CCB-98E1-4D30-AF3A-E32BB916EF9C}">
      <dgm:prSet/>
      <dgm:spPr/>
      <dgm:t>
        <a:bodyPr/>
        <a:lstStyle/>
        <a:p>
          <a:endParaRPr lang="en-US"/>
        </a:p>
      </dgm:t>
    </dgm:pt>
    <dgm:pt modelId="{5D369BCD-E0D2-408A-A32E-A8B765AEE703}" type="sibTrans" cxnId="{E87D6CCB-98E1-4D30-AF3A-E32BB916EF9C}">
      <dgm:prSet/>
      <dgm:spPr/>
      <dgm:t>
        <a:bodyPr/>
        <a:lstStyle/>
        <a:p>
          <a:endParaRPr lang="en-US"/>
        </a:p>
      </dgm:t>
    </dgm:pt>
    <dgm:pt modelId="{6899207D-7D71-4E61-B6E3-1E64CACA7522}">
      <dgm:prSet custT="1"/>
      <dgm:spPr>
        <a:solidFill>
          <a:srgbClr val="FFF7E1"/>
        </a:solidFill>
      </dgm:spPr>
      <dgm:t>
        <a:bodyPr/>
        <a:lstStyle/>
        <a:p>
          <a:pPr algn="l"/>
          <a:r>
            <a:rPr lang="en-US" sz="1800" dirty="0">
              <a:solidFill>
                <a:schemeClr val="accent2">
                  <a:lumMod val="25000"/>
                </a:schemeClr>
              </a:solidFill>
            </a:rPr>
            <a:t>Late or incomplete submittals will be considered non-compliant and could affect future licensure. If no Lucky 7 tickets are sold during a licensed month, the MFR must be submitted indicating zero sales</a:t>
          </a:r>
          <a:r>
            <a:rPr lang="en-US" sz="1800" dirty="0"/>
            <a:t>.</a:t>
          </a:r>
        </a:p>
      </dgm:t>
    </dgm:pt>
    <dgm:pt modelId="{6FA77754-0A3F-4221-8946-73935EB4017D}" type="parTrans" cxnId="{BC726CEF-6C1E-4FEC-94FD-2C1514AFCD3A}">
      <dgm:prSet/>
      <dgm:spPr/>
      <dgm:t>
        <a:bodyPr/>
        <a:lstStyle/>
        <a:p>
          <a:endParaRPr lang="en-US"/>
        </a:p>
      </dgm:t>
    </dgm:pt>
    <dgm:pt modelId="{D385A52C-2CE3-49B6-ADDE-BB37225D6534}" type="sibTrans" cxnId="{BC726CEF-6C1E-4FEC-94FD-2C1514AFCD3A}">
      <dgm:prSet/>
      <dgm:spPr/>
      <dgm:t>
        <a:bodyPr/>
        <a:lstStyle/>
        <a:p>
          <a:endParaRPr lang="en-US"/>
        </a:p>
      </dgm:t>
    </dgm:pt>
    <dgm:pt modelId="{44754BF7-69EB-4D93-9B17-9301DD885894}" type="pres">
      <dgm:prSet presAssocID="{9BC91D20-8E4E-44A1-A04D-D1EEAA38B950}" presName="rootnode" presStyleCnt="0">
        <dgm:presLayoutVars>
          <dgm:chMax/>
          <dgm:chPref/>
          <dgm:dir/>
          <dgm:animLvl val="lvl"/>
        </dgm:presLayoutVars>
      </dgm:prSet>
      <dgm:spPr/>
    </dgm:pt>
    <dgm:pt modelId="{715C34DA-B9BB-4DB6-93F8-3D7E6F3E73C8}" type="pres">
      <dgm:prSet presAssocID="{54351D13-3212-4019-9979-BBB97AD552CA}" presName="composite" presStyleCnt="0"/>
      <dgm:spPr/>
    </dgm:pt>
    <dgm:pt modelId="{DCEA8487-17D1-401A-B1C0-22CAD36E8596}" type="pres">
      <dgm:prSet presAssocID="{54351D13-3212-4019-9979-BBB97AD552CA}" presName="bentUpArrow1" presStyleLbl="alignImgPlace1" presStyleIdx="0" presStyleCnt="1" custLinFactNeighborX="3845"/>
      <dgm:spPr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7000"/>
                <a:satMod val="100000"/>
                <a:lumMod val="102000"/>
              </a:schemeClr>
            </a:gs>
            <a:gs pos="50000">
              <a:schemeClr val="bg1"/>
            </a:gs>
            <a:gs pos="100000">
              <a:srgbClr val="FFF2CC"/>
            </a:gs>
          </a:gsLst>
          <a:lin ang="5400000" scaled="0"/>
        </a:gradFill>
      </dgm:spPr>
    </dgm:pt>
    <dgm:pt modelId="{B5840B2E-32E3-488D-907C-60457C039EB1}" type="pres">
      <dgm:prSet presAssocID="{54351D13-3212-4019-9979-BBB97AD552CA}" presName="ParentText" presStyleLbl="node1" presStyleIdx="0" presStyleCnt="2" custLinFactNeighborX="-7541" custLinFactNeighborY="7874">
        <dgm:presLayoutVars>
          <dgm:chMax val="1"/>
          <dgm:chPref val="1"/>
          <dgm:bulletEnabled val="1"/>
        </dgm:presLayoutVars>
      </dgm:prSet>
      <dgm:spPr/>
    </dgm:pt>
    <dgm:pt modelId="{54BD4932-EC19-4CDB-9522-3498D5651986}" type="pres">
      <dgm:prSet presAssocID="{54351D13-3212-4019-9979-BBB97AD552CA}" presName="ChildText" presStyleLbl="revTx" presStyleIdx="0" presStyleCnt="1">
        <dgm:presLayoutVars>
          <dgm:chMax val="0"/>
          <dgm:chPref val="0"/>
          <dgm:bulletEnabled val="1"/>
        </dgm:presLayoutVars>
      </dgm:prSet>
      <dgm:spPr/>
    </dgm:pt>
    <dgm:pt modelId="{75C85E6D-492A-4701-A673-9B67B058CAF3}" type="pres">
      <dgm:prSet presAssocID="{5D369BCD-E0D2-408A-A32E-A8B765AEE703}" presName="sibTrans" presStyleCnt="0"/>
      <dgm:spPr/>
    </dgm:pt>
    <dgm:pt modelId="{07CD63D8-3F7B-42DE-A83A-FB1C22953839}" type="pres">
      <dgm:prSet presAssocID="{6899207D-7D71-4E61-B6E3-1E64CACA7522}" presName="composite" presStyleCnt="0"/>
      <dgm:spPr/>
    </dgm:pt>
    <dgm:pt modelId="{D52CE4A9-0B0B-475E-A8E8-91C03AA70A12}" type="pres">
      <dgm:prSet presAssocID="{6899207D-7D71-4E61-B6E3-1E64CACA7522}" presName="ParentText" presStyleLbl="node1" presStyleIdx="1" presStyleCnt="2" custLinFactNeighborY="-5226">
        <dgm:presLayoutVars>
          <dgm:chMax val="1"/>
          <dgm:chPref val="1"/>
          <dgm:bulletEnabled val="1"/>
        </dgm:presLayoutVars>
      </dgm:prSet>
      <dgm:spPr/>
    </dgm:pt>
  </dgm:ptLst>
  <dgm:cxnLst>
    <dgm:cxn modelId="{DC78D522-71E7-4D96-AE07-5C3213518908}" type="presOf" srcId="{6899207D-7D71-4E61-B6E3-1E64CACA7522}" destId="{D52CE4A9-0B0B-475E-A8E8-91C03AA70A12}" srcOrd="0" destOrd="0" presId="urn:microsoft.com/office/officeart/2005/8/layout/StepDownProcess"/>
    <dgm:cxn modelId="{4708FD47-50E9-4CD5-9D48-6848F503356C}" type="presOf" srcId="{54351D13-3212-4019-9979-BBB97AD552CA}" destId="{B5840B2E-32E3-488D-907C-60457C039EB1}" srcOrd="0" destOrd="0" presId="urn:microsoft.com/office/officeart/2005/8/layout/StepDownProcess"/>
    <dgm:cxn modelId="{7D77BA84-38E5-441C-B549-478C2B9B578D}" type="presOf" srcId="{9BC91D20-8E4E-44A1-A04D-D1EEAA38B950}" destId="{44754BF7-69EB-4D93-9B17-9301DD885894}" srcOrd="0" destOrd="0" presId="urn:microsoft.com/office/officeart/2005/8/layout/StepDownProcess"/>
    <dgm:cxn modelId="{E87D6CCB-98E1-4D30-AF3A-E32BB916EF9C}" srcId="{9BC91D20-8E4E-44A1-A04D-D1EEAA38B950}" destId="{54351D13-3212-4019-9979-BBB97AD552CA}" srcOrd="0" destOrd="0" parTransId="{8BDF2C50-E508-4E68-917A-28D4A4955B4B}" sibTransId="{5D369BCD-E0D2-408A-A32E-A8B765AEE703}"/>
    <dgm:cxn modelId="{BC726CEF-6C1E-4FEC-94FD-2C1514AFCD3A}" srcId="{9BC91D20-8E4E-44A1-A04D-D1EEAA38B950}" destId="{6899207D-7D71-4E61-B6E3-1E64CACA7522}" srcOrd="1" destOrd="0" parTransId="{6FA77754-0A3F-4221-8946-73935EB4017D}" sibTransId="{D385A52C-2CE3-49B6-ADDE-BB37225D6534}"/>
    <dgm:cxn modelId="{D36F0C4B-83B5-4901-B217-B19329240A3C}" type="presParOf" srcId="{44754BF7-69EB-4D93-9B17-9301DD885894}" destId="{715C34DA-B9BB-4DB6-93F8-3D7E6F3E73C8}" srcOrd="0" destOrd="0" presId="urn:microsoft.com/office/officeart/2005/8/layout/StepDownProcess"/>
    <dgm:cxn modelId="{657BC6C3-1F2F-4B55-8382-FD19BD0C1FC8}" type="presParOf" srcId="{715C34DA-B9BB-4DB6-93F8-3D7E6F3E73C8}" destId="{DCEA8487-17D1-401A-B1C0-22CAD36E8596}" srcOrd="0" destOrd="0" presId="urn:microsoft.com/office/officeart/2005/8/layout/StepDownProcess"/>
    <dgm:cxn modelId="{F6263DAE-78C9-48C3-8006-5FC576D05815}" type="presParOf" srcId="{715C34DA-B9BB-4DB6-93F8-3D7E6F3E73C8}" destId="{B5840B2E-32E3-488D-907C-60457C039EB1}" srcOrd="1" destOrd="0" presId="urn:microsoft.com/office/officeart/2005/8/layout/StepDownProcess"/>
    <dgm:cxn modelId="{B6B22603-EED6-4A96-A927-C4D5A71EE310}" type="presParOf" srcId="{715C34DA-B9BB-4DB6-93F8-3D7E6F3E73C8}" destId="{54BD4932-EC19-4CDB-9522-3498D5651986}" srcOrd="2" destOrd="0" presId="urn:microsoft.com/office/officeart/2005/8/layout/StepDownProcess"/>
    <dgm:cxn modelId="{2238ABA9-18D3-4928-AD4D-3674484C0B48}" type="presParOf" srcId="{44754BF7-69EB-4D93-9B17-9301DD885894}" destId="{75C85E6D-492A-4701-A673-9B67B058CAF3}" srcOrd="1" destOrd="0" presId="urn:microsoft.com/office/officeart/2005/8/layout/StepDownProcess"/>
    <dgm:cxn modelId="{51EE5BC3-67D9-4A7B-9134-D0A8D0BFA3E0}" type="presParOf" srcId="{44754BF7-69EB-4D93-9B17-9301DD885894}" destId="{07CD63D8-3F7B-42DE-A83A-FB1C22953839}" srcOrd="2" destOrd="0" presId="urn:microsoft.com/office/officeart/2005/8/layout/StepDownProcess"/>
    <dgm:cxn modelId="{4AF37A09-9A14-4E2D-8A8E-1782A79E65A5}" type="presParOf" srcId="{07CD63D8-3F7B-42DE-A83A-FB1C22953839}" destId="{D52CE4A9-0B0B-475E-A8E8-91C03AA70A12}" srcOrd="0" destOrd="0" presId="urn:microsoft.com/office/officeart/2005/8/layout/StepDown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0C68D98-3FE7-4F4D-A45D-C7BC5AA335F9}" type="doc">
      <dgm:prSet loTypeId="urn:microsoft.com/office/officeart/2011/layout/HexagonRadial" loCatId="cycle" qsTypeId="urn:microsoft.com/office/officeart/2005/8/quickstyle/3d7" qsCatId="3D" csTypeId="urn:microsoft.com/office/officeart/2005/8/colors/accent0_3" csCatId="mainScheme" phldr="1"/>
      <dgm:spPr/>
      <dgm:t>
        <a:bodyPr/>
        <a:lstStyle/>
        <a:p>
          <a:endParaRPr lang="en-US"/>
        </a:p>
      </dgm:t>
    </dgm:pt>
    <dgm:pt modelId="{F6C74CC6-728F-4B40-B0EC-5948DA3A5519}">
      <dgm:prSet/>
      <dgm:spPr>
        <a:solidFill>
          <a:srgbClr val="FFE497"/>
        </a:solidFill>
      </dgm:spPr>
      <dgm:t>
        <a:bodyPr/>
        <a:lstStyle/>
        <a:p>
          <a:r>
            <a:rPr lang="en-US" dirty="0">
              <a:solidFill>
                <a:schemeClr val="accent2">
                  <a:lumMod val="25000"/>
                </a:schemeClr>
              </a:solidFill>
            </a:rPr>
            <a:t>Can the game room offer the full 16 days?</a:t>
          </a:r>
        </a:p>
      </dgm:t>
    </dgm:pt>
    <dgm:pt modelId="{131D0A31-FE8B-4533-8999-9C21F6BDE666}" type="parTrans" cxnId="{6451CE44-1A40-49E7-8D90-38147B9E83A4}">
      <dgm:prSet/>
      <dgm:spPr/>
      <dgm:t>
        <a:bodyPr/>
        <a:lstStyle/>
        <a:p>
          <a:endParaRPr lang="en-US"/>
        </a:p>
      </dgm:t>
    </dgm:pt>
    <dgm:pt modelId="{B58EA7A1-9418-425F-A538-B6FBDB3678BB}" type="sibTrans" cxnId="{6451CE44-1A40-49E7-8D90-38147B9E83A4}">
      <dgm:prSet/>
      <dgm:spPr/>
      <dgm:t>
        <a:bodyPr/>
        <a:lstStyle/>
        <a:p>
          <a:endParaRPr lang="en-US"/>
        </a:p>
      </dgm:t>
    </dgm:pt>
    <dgm:pt modelId="{275302C0-098C-4EFA-99D5-C4794F01CCA9}">
      <dgm:prSet/>
      <dgm:spPr>
        <a:solidFill>
          <a:srgbClr val="E2EBCD"/>
        </a:solidFill>
      </dgm:spPr>
      <dgm:t>
        <a:bodyPr/>
        <a:lstStyle/>
        <a:p>
          <a:r>
            <a:rPr lang="en-US" dirty="0">
              <a:solidFill>
                <a:schemeClr val="accent2">
                  <a:lumMod val="25000"/>
                </a:schemeClr>
              </a:solidFill>
            </a:rPr>
            <a:t>What is expected of an organization?</a:t>
          </a:r>
        </a:p>
      </dgm:t>
    </dgm:pt>
    <dgm:pt modelId="{12913223-6FF4-42AE-97C4-42AB7379E56A}" type="parTrans" cxnId="{2F71991D-44D5-491C-A6F1-2519DCC7BCA0}">
      <dgm:prSet/>
      <dgm:spPr/>
      <dgm:t>
        <a:bodyPr/>
        <a:lstStyle/>
        <a:p>
          <a:endParaRPr lang="en-US"/>
        </a:p>
      </dgm:t>
    </dgm:pt>
    <dgm:pt modelId="{F543ACE0-561A-4AAC-9332-58109A561BB4}" type="sibTrans" cxnId="{2F71991D-44D5-491C-A6F1-2519DCC7BCA0}">
      <dgm:prSet/>
      <dgm:spPr/>
      <dgm:t>
        <a:bodyPr/>
        <a:lstStyle/>
        <a:p>
          <a:endParaRPr lang="en-US"/>
        </a:p>
      </dgm:t>
    </dgm:pt>
    <dgm:pt modelId="{6026B42E-C2AF-4410-8CE5-1F9BE2FC149B}">
      <dgm:prSet/>
      <dgm:spPr>
        <a:solidFill>
          <a:schemeClr val="accent1">
            <a:lumMod val="90000"/>
          </a:schemeClr>
        </a:solidFill>
      </dgm:spPr>
      <dgm:t>
        <a:bodyPr/>
        <a:lstStyle/>
        <a:p>
          <a:r>
            <a:rPr lang="en-US" dirty="0">
              <a:solidFill>
                <a:schemeClr val="accent2">
                  <a:lumMod val="25000"/>
                </a:schemeClr>
              </a:solidFill>
            </a:rPr>
            <a:t>What are the average funds received by a charitable organization?</a:t>
          </a:r>
        </a:p>
      </dgm:t>
    </dgm:pt>
    <dgm:pt modelId="{48C5F618-130A-4E99-833C-828E4775D885}" type="parTrans" cxnId="{B74F0D8A-81DE-4624-B39E-330076B3D446}">
      <dgm:prSet/>
      <dgm:spPr/>
      <dgm:t>
        <a:bodyPr/>
        <a:lstStyle/>
        <a:p>
          <a:endParaRPr lang="en-US"/>
        </a:p>
      </dgm:t>
    </dgm:pt>
    <dgm:pt modelId="{82598B79-1558-4116-BE15-5130A4C72A91}" type="sibTrans" cxnId="{B74F0D8A-81DE-4624-B39E-330076B3D446}">
      <dgm:prSet/>
      <dgm:spPr/>
      <dgm:t>
        <a:bodyPr/>
        <a:lstStyle/>
        <a:p>
          <a:endParaRPr lang="en-US"/>
        </a:p>
      </dgm:t>
    </dgm:pt>
    <dgm:pt modelId="{BB76C856-29ED-49E7-A445-0B9F0E9CEB47}">
      <dgm:prSet/>
      <dgm:spPr>
        <a:solidFill>
          <a:schemeClr val="tx1">
            <a:lumMod val="60000"/>
            <a:lumOff val="40000"/>
          </a:schemeClr>
        </a:solidFill>
      </dgm:spPr>
      <dgm:t>
        <a:bodyPr/>
        <a:lstStyle/>
        <a:p>
          <a:r>
            <a:rPr lang="en-US" dirty="0">
              <a:solidFill>
                <a:schemeClr val="accent2">
                  <a:lumMod val="25000"/>
                </a:schemeClr>
              </a:solidFill>
            </a:rPr>
            <a:t>QUESTIONS </a:t>
          </a:r>
        </a:p>
        <a:p>
          <a:r>
            <a:rPr lang="en-US" dirty="0">
              <a:solidFill>
                <a:schemeClr val="accent2">
                  <a:lumMod val="25000"/>
                </a:schemeClr>
              </a:solidFill>
            </a:rPr>
            <a:t>TO ASK</a:t>
          </a:r>
        </a:p>
      </dgm:t>
    </dgm:pt>
    <dgm:pt modelId="{4095FDB9-7725-4E19-A34D-D15716196720}" type="parTrans" cxnId="{A7AA78AC-5629-487B-8BF3-A9AF900CE063}">
      <dgm:prSet/>
      <dgm:spPr/>
      <dgm:t>
        <a:bodyPr/>
        <a:lstStyle/>
        <a:p>
          <a:endParaRPr lang="en-US"/>
        </a:p>
      </dgm:t>
    </dgm:pt>
    <dgm:pt modelId="{40A94775-A58F-469B-AFD1-9839FA10B943}" type="sibTrans" cxnId="{A7AA78AC-5629-487B-8BF3-A9AF900CE063}">
      <dgm:prSet/>
      <dgm:spPr/>
      <dgm:t>
        <a:bodyPr/>
        <a:lstStyle/>
        <a:p>
          <a:endParaRPr lang="en-US"/>
        </a:p>
      </dgm:t>
    </dgm:pt>
    <dgm:pt modelId="{311E5966-A39E-41E1-8D27-7D6007F10465}">
      <dgm:prSet/>
      <dgm:spPr>
        <a:solidFill>
          <a:srgbClr val="FFF2CC"/>
        </a:solidFill>
      </dgm:spPr>
      <dgm:t>
        <a:bodyPr/>
        <a:lstStyle/>
        <a:p>
          <a:r>
            <a:rPr lang="en-US" dirty="0">
              <a:solidFill>
                <a:schemeClr val="accent2">
                  <a:lumMod val="25000"/>
                </a:schemeClr>
              </a:solidFill>
            </a:rPr>
            <a:t>Is there a waiting list for charities?</a:t>
          </a:r>
        </a:p>
      </dgm:t>
    </dgm:pt>
    <dgm:pt modelId="{23DF1773-640E-477D-8077-BE8945A2C903}" type="sibTrans" cxnId="{724EAA45-A50E-463D-BA9C-843F874FEA58}">
      <dgm:prSet/>
      <dgm:spPr/>
      <dgm:t>
        <a:bodyPr/>
        <a:lstStyle/>
        <a:p>
          <a:endParaRPr lang="en-US"/>
        </a:p>
      </dgm:t>
    </dgm:pt>
    <dgm:pt modelId="{EACED9FA-5504-4FE4-8099-40FAD2A89283}" type="parTrans" cxnId="{724EAA45-A50E-463D-BA9C-843F874FEA58}">
      <dgm:prSet/>
      <dgm:spPr/>
      <dgm:t>
        <a:bodyPr/>
        <a:lstStyle/>
        <a:p>
          <a:endParaRPr lang="en-US"/>
        </a:p>
      </dgm:t>
    </dgm:pt>
    <dgm:pt modelId="{92148FCD-7BC6-48C7-A859-87A7F83B76CC}">
      <dgm:prSet/>
      <dgm:spPr>
        <a:solidFill>
          <a:schemeClr val="tx1">
            <a:lumMod val="60000"/>
            <a:lumOff val="40000"/>
          </a:schemeClr>
        </a:solidFill>
      </dgm:spPr>
      <dgm:t>
        <a:bodyPr/>
        <a:lstStyle/>
        <a:p>
          <a:r>
            <a:rPr lang="en-US" dirty="0">
              <a:solidFill>
                <a:schemeClr val="accent2">
                  <a:lumMod val="25000"/>
                </a:schemeClr>
              </a:solidFill>
            </a:rPr>
            <a:t>Does the gaming location provide consulting services?</a:t>
          </a:r>
        </a:p>
      </dgm:t>
    </dgm:pt>
    <dgm:pt modelId="{6CE078AA-5762-413A-B890-7156CF33C45B}" type="sibTrans" cxnId="{7EB811D1-84DE-469A-B8C7-6F02575DBD56}">
      <dgm:prSet/>
      <dgm:spPr/>
      <dgm:t>
        <a:bodyPr/>
        <a:lstStyle/>
        <a:p>
          <a:endParaRPr lang="en-US"/>
        </a:p>
      </dgm:t>
    </dgm:pt>
    <dgm:pt modelId="{9E0A1318-0577-4065-8C6B-D6C2DDAE7BDB}" type="parTrans" cxnId="{7EB811D1-84DE-469A-B8C7-6F02575DBD56}">
      <dgm:prSet/>
      <dgm:spPr/>
      <dgm:t>
        <a:bodyPr/>
        <a:lstStyle/>
        <a:p>
          <a:endParaRPr lang="en-US"/>
        </a:p>
      </dgm:t>
    </dgm:pt>
    <dgm:pt modelId="{68F7AED5-7F97-4489-8EB7-8B447B30EDF1}">
      <dgm:prSet/>
      <dgm:spPr>
        <a:solidFill>
          <a:schemeClr val="accent2"/>
        </a:solidFill>
      </dgm:spPr>
      <dgm:t>
        <a:bodyPr/>
        <a:lstStyle/>
        <a:p>
          <a:r>
            <a:rPr lang="en-US">
              <a:solidFill>
                <a:schemeClr val="accent2">
                  <a:lumMod val="25000"/>
                </a:schemeClr>
              </a:solidFill>
            </a:rPr>
            <a:t>Do charities need to have a member present during assigned dates?</a:t>
          </a:r>
          <a:endParaRPr lang="en-US" dirty="0">
            <a:solidFill>
              <a:schemeClr val="accent2">
                <a:lumMod val="25000"/>
              </a:schemeClr>
            </a:solidFill>
          </a:endParaRPr>
        </a:p>
      </dgm:t>
    </dgm:pt>
    <dgm:pt modelId="{5DC598CF-FD20-419D-AAD4-B03A04643354}" type="parTrans" cxnId="{959990FC-63E1-422E-B190-A510CEEDB916}">
      <dgm:prSet/>
      <dgm:spPr/>
      <dgm:t>
        <a:bodyPr/>
        <a:lstStyle/>
        <a:p>
          <a:endParaRPr lang="en-US"/>
        </a:p>
      </dgm:t>
    </dgm:pt>
    <dgm:pt modelId="{5F93C674-4547-4B93-897B-A1B69E0ACAE4}" type="sibTrans" cxnId="{959990FC-63E1-422E-B190-A510CEEDB916}">
      <dgm:prSet/>
      <dgm:spPr/>
      <dgm:t>
        <a:bodyPr/>
        <a:lstStyle/>
        <a:p>
          <a:endParaRPr lang="en-US"/>
        </a:p>
      </dgm:t>
    </dgm:pt>
    <dgm:pt modelId="{63BDC776-B149-40B6-A289-998F1D3B6536}" type="pres">
      <dgm:prSet presAssocID="{80C68D98-3FE7-4F4D-A45D-C7BC5AA335F9}" presName="Name0" presStyleCnt="0">
        <dgm:presLayoutVars>
          <dgm:chMax val="1"/>
          <dgm:chPref val="1"/>
          <dgm:dir/>
          <dgm:animOne val="branch"/>
          <dgm:animLvl val="lvl"/>
        </dgm:presLayoutVars>
      </dgm:prSet>
      <dgm:spPr/>
    </dgm:pt>
    <dgm:pt modelId="{AE2DFBDA-354E-4404-9C69-356298D6F52F}" type="pres">
      <dgm:prSet presAssocID="{BB76C856-29ED-49E7-A445-0B9F0E9CEB47}" presName="Parent" presStyleLbl="node0" presStyleIdx="0" presStyleCnt="1">
        <dgm:presLayoutVars>
          <dgm:chMax val="6"/>
          <dgm:chPref val="6"/>
        </dgm:presLayoutVars>
      </dgm:prSet>
      <dgm:spPr/>
    </dgm:pt>
    <dgm:pt modelId="{2795EAAF-0265-4D56-A348-EE9F2E9A152C}" type="pres">
      <dgm:prSet presAssocID="{311E5966-A39E-41E1-8D27-7D6007F10465}" presName="Accent1" presStyleCnt="0"/>
      <dgm:spPr/>
    </dgm:pt>
    <dgm:pt modelId="{BD098915-FFD6-4F9E-B91D-68213DA00891}" type="pres">
      <dgm:prSet presAssocID="{311E5966-A39E-41E1-8D27-7D6007F10465}" presName="Accent" presStyleLbl="bgShp" presStyleIdx="0" presStyleCnt="6"/>
      <dgm:spPr/>
    </dgm:pt>
    <dgm:pt modelId="{59997CA5-192B-4F28-957D-72120BB37604}" type="pres">
      <dgm:prSet presAssocID="{311E5966-A39E-41E1-8D27-7D6007F10465}" presName="Child1" presStyleLbl="node1" presStyleIdx="0" presStyleCnt="6">
        <dgm:presLayoutVars>
          <dgm:chMax val="0"/>
          <dgm:chPref val="0"/>
          <dgm:bulletEnabled val="1"/>
        </dgm:presLayoutVars>
      </dgm:prSet>
      <dgm:spPr/>
    </dgm:pt>
    <dgm:pt modelId="{2F7E8FAA-15CF-4B85-BAEC-D01E302088FD}" type="pres">
      <dgm:prSet presAssocID="{F6C74CC6-728F-4B40-B0EC-5948DA3A5519}" presName="Accent2" presStyleCnt="0"/>
      <dgm:spPr/>
    </dgm:pt>
    <dgm:pt modelId="{86531A05-F702-44F7-9CEA-F489F5998623}" type="pres">
      <dgm:prSet presAssocID="{F6C74CC6-728F-4B40-B0EC-5948DA3A5519}" presName="Accent" presStyleLbl="bgShp" presStyleIdx="1" presStyleCnt="6"/>
      <dgm:spPr/>
    </dgm:pt>
    <dgm:pt modelId="{31C8AD87-B307-4749-BFCA-7E362E2D6F92}" type="pres">
      <dgm:prSet presAssocID="{F6C74CC6-728F-4B40-B0EC-5948DA3A5519}" presName="Child2" presStyleLbl="node1" presStyleIdx="1" presStyleCnt="6">
        <dgm:presLayoutVars>
          <dgm:chMax val="0"/>
          <dgm:chPref val="0"/>
          <dgm:bulletEnabled val="1"/>
        </dgm:presLayoutVars>
      </dgm:prSet>
      <dgm:spPr/>
    </dgm:pt>
    <dgm:pt modelId="{862CF062-090F-42EA-92CF-AF7D936B28EC}" type="pres">
      <dgm:prSet presAssocID="{275302C0-098C-4EFA-99D5-C4794F01CCA9}" presName="Accent3" presStyleCnt="0"/>
      <dgm:spPr/>
    </dgm:pt>
    <dgm:pt modelId="{BD46428B-5AC9-4390-823D-EF287EA465B1}" type="pres">
      <dgm:prSet presAssocID="{275302C0-098C-4EFA-99D5-C4794F01CCA9}" presName="Accent" presStyleLbl="bgShp" presStyleIdx="2" presStyleCnt="6"/>
      <dgm:spPr/>
    </dgm:pt>
    <dgm:pt modelId="{18726F3B-9158-48E0-85B5-249FB4997D7E}" type="pres">
      <dgm:prSet presAssocID="{275302C0-098C-4EFA-99D5-C4794F01CCA9}" presName="Child3" presStyleLbl="node1" presStyleIdx="2" presStyleCnt="6">
        <dgm:presLayoutVars>
          <dgm:chMax val="0"/>
          <dgm:chPref val="0"/>
          <dgm:bulletEnabled val="1"/>
        </dgm:presLayoutVars>
      </dgm:prSet>
      <dgm:spPr/>
    </dgm:pt>
    <dgm:pt modelId="{666B0ABF-0F4F-4046-9D3F-6ED0C85B3B7E}" type="pres">
      <dgm:prSet presAssocID="{6026B42E-C2AF-4410-8CE5-1F9BE2FC149B}" presName="Accent4" presStyleCnt="0"/>
      <dgm:spPr/>
    </dgm:pt>
    <dgm:pt modelId="{8C2ECC60-A061-4D64-9BD5-AABD812210EE}" type="pres">
      <dgm:prSet presAssocID="{6026B42E-C2AF-4410-8CE5-1F9BE2FC149B}" presName="Accent" presStyleLbl="bgShp" presStyleIdx="3" presStyleCnt="6"/>
      <dgm:spPr/>
    </dgm:pt>
    <dgm:pt modelId="{D46A06B2-AFA7-4F8D-B87E-D21AC5021DE6}" type="pres">
      <dgm:prSet presAssocID="{6026B42E-C2AF-4410-8CE5-1F9BE2FC149B}" presName="Child4" presStyleLbl="node1" presStyleIdx="3" presStyleCnt="6">
        <dgm:presLayoutVars>
          <dgm:chMax val="0"/>
          <dgm:chPref val="0"/>
          <dgm:bulletEnabled val="1"/>
        </dgm:presLayoutVars>
      </dgm:prSet>
      <dgm:spPr/>
    </dgm:pt>
    <dgm:pt modelId="{CD9A375E-A65F-4790-88CF-948696EC6F62}" type="pres">
      <dgm:prSet presAssocID="{92148FCD-7BC6-48C7-A859-87A7F83B76CC}" presName="Accent5" presStyleCnt="0"/>
      <dgm:spPr/>
    </dgm:pt>
    <dgm:pt modelId="{1C51174E-00CD-4F18-826F-EA8CDE7FD79D}" type="pres">
      <dgm:prSet presAssocID="{92148FCD-7BC6-48C7-A859-87A7F83B76CC}" presName="Accent" presStyleLbl="bgShp" presStyleIdx="4" presStyleCnt="6"/>
      <dgm:spPr/>
    </dgm:pt>
    <dgm:pt modelId="{52A96032-B9AF-4FB7-8470-C3566772A564}" type="pres">
      <dgm:prSet presAssocID="{92148FCD-7BC6-48C7-A859-87A7F83B76CC}" presName="Child5" presStyleLbl="node1" presStyleIdx="4" presStyleCnt="6">
        <dgm:presLayoutVars>
          <dgm:chMax val="0"/>
          <dgm:chPref val="0"/>
          <dgm:bulletEnabled val="1"/>
        </dgm:presLayoutVars>
      </dgm:prSet>
      <dgm:spPr/>
    </dgm:pt>
    <dgm:pt modelId="{6BB3F8FB-9BB6-4060-922C-6F335B5EDA71}" type="pres">
      <dgm:prSet presAssocID="{68F7AED5-7F97-4489-8EB7-8B447B30EDF1}" presName="Accent6" presStyleCnt="0"/>
      <dgm:spPr/>
    </dgm:pt>
    <dgm:pt modelId="{959F7654-3F60-427F-A698-90549775717B}" type="pres">
      <dgm:prSet presAssocID="{68F7AED5-7F97-4489-8EB7-8B447B30EDF1}" presName="Accent" presStyleLbl="bgShp" presStyleIdx="5" presStyleCnt="6"/>
      <dgm:spPr/>
    </dgm:pt>
    <dgm:pt modelId="{2FE196DE-1E69-4C49-A76F-A073A67C86C4}" type="pres">
      <dgm:prSet presAssocID="{68F7AED5-7F97-4489-8EB7-8B447B30EDF1}" presName="Child6" presStyleLbl="node1" presStyleIdx="5" presStyleCnt="6">
        <dgm:presLayoutVars>
          <dgm:chMax val="0"/>
          <dgm:chPref val="0"/>
          <dgm:bulletEnabled val="1"/>
        </dgm:presLayoutVars>
      </dgm:prSet>
      <dgm:spPr/>
    </dgm:pt>
  </dgm:ptLst>
  <dgm:cxnLst>
    <dgm:cxn modelId="{2F71991D-44D5-491C-A6F1-2519DCC7BCA0}" srcId="{BB76C856-29ED-49E7-A445-0B9F0E9CEB47}" destId="{275302C0-098C-4EFA-99D5-C4794F01CCA9}" srcOrd="2" destOrd="0" parTransId="{12913223-6FF4-42AE-97C4-42AB7379E56A}" sibTransId="{F543ACE0-561A-4AAC-9332-58109A561BB4}"/>
    <dgm:cxn modelId="{2146001F-E0BC-4EEC-BB23-A04BE3C00D40}" type="presOf" srcId="{F6C74CC6-728F-4B40-B0EC-5948DA3A5519}" destId="{31C8AD87-B307-4749-BFCA-7E362E2D6F92}" srcOrd="0" destOrd="0" presId="urn:microsoft.com/office/officeart/2011/layout/HexagonRadial"/>
    <dgm:cxn modelId="{6451CE44-1A40-49E7-8D90-38147B9E83A4}" srcId="{BB76C856-29ED-49E7-A445-0B9F0E9CEB47}" destId="{F6C74CC6-728F-4B40-B0EC-5948DA3A5519}" srcOrd="1" destOrd="0" parTransId="{131D0A31-FE8B-4533-8999-9C21F6BDE666}" sibTransId="{B58EA7A1-9418-425F-A538-B6FBDB3678BB}"/>
    <dgm:cxn modelId="{724EAA45-A50E-463D-BA9C-843F874FEA58}" srcId="{BB76C856-29ED-49E7-A445-0B9F0E9CEB47}" destId="{311E5966-A39E-41E1-8D27-7D6007F10465}" srcOrd="0" destOrd="0" parTransId="{EACED9FA-5504-4FE4-8099-40FAD2A89283}" sibTransId="{23DF1773-640E-477D-8077-BE8945A2C903}"/>
    <dgm:cxn modelId="{7EDED745-9A9D-4BEA-9A0E-E16B0365D5AD}" type="presOf" srcId="{BB76C856-29ED-49E7-A445-0B9F0E9CEB47}" destId="{AE2DFBDA-354E-4404-9C69-356298D6F52F}" srcOrd="0" destOrd="0" presId="urn:microsoft.com/office/officeart/2011/layout/HexagonRadial"/>
    <dgm:cxn modelId="{8BCFBC49-D2AD-40AD-AB94-C9B913E73303}" type="presOf" srcId="{68F7AED5-7F97-4489-8EB7-8B447B30EDF1}" destId="{2FE196DE-1E69-4C49-A76F-A073A67C86C4}" srcOrd="0" destOrd="0" presId="urn:microsoft.com/office/officeart/2011/layout/HexagonRadial"/>
    <dgm:cxn modelId="{B74F0D8A-81DE-4624-B39E-330076B3D446}" srcId="{BB76C856-29ED-49E7-A445-0B9F0E9CEB47}" destId="{6026B42E-C2AF-4410-8CE5-1F9BE2FC149B}" srcOrd="3" destOrd="0" parTransId="{48C5F618-130A-4E99-833C-828E4775D885}" sibTransId="{82598B79-1558-4116-BE15-5130A4C72A91}"/>
    <dgm:cxn modelId="{C9CB389B-5B0F-4005-BA6F-635969E5DB18}" type="presOf" srcId="{6026B42E-C2AF-4410-8CE5-1F9BE2FC149B}" destId="{D46A06B2-AFA7-4F8D-B87E-D21AC5021DE6}" srcOrd="0" destOrd="0" presId="urn:microsoft.com/office/officeart/2011/layout/HexagonRadial"/>
    <dgm:cxn modelId="{A5F5309D-EEBD-4A9D-881D-1167755AD91A}" type="presOf" srcId="{92148FCD-7BC6-48C7-A859-87A7F83B76CC}" destId="{52A96032-B9AF-4FB7-8470-C3566772A564}" srcOrd="0" destOrd="0" presId="urn:microsoft.com/office/officeart/2011/layout/HexagonRadial"/>
    <dgm:cxn modelId="{A7AA78AC-5629-487B-8BF3-A9AF900CE063}" srcId="{80C68D98-3FE7-4F4D-A45D-C7BC5AA335F9}" destId="{BB76C856-29ED-49E7-A445-0B9F0E9CEB47}" srcOrd="0" destOrd="0" parTransId="{4095FDB9-7725-4E19-A34D-D15716196720}" sibTransId="{40A94775-A58F-469B-AFD1-9839FA10B943}"/>
    <dgm:cxn modelId="{52323DC9-FEAE-46F2-B133-01E42BD4D703}" type="presOf" srcId="{80C68D98-3FE7-4F4D-A45D-C7BC5AA335F9}" destId="{63BDC776-B149-40B6-A289-998F1D3B6536}" srcOrd="0" destOrd="0" presId="urn:microsoft.com/office/officeart/2011/layout/HexagonRadial"/>
    <dgm:cxn modelId="{7EB811D1-84DE-469A-B8C7-6F02575DBD56}" srcId="{BB76C856-29ED-49E7-A445-0B9F0E9CEB47}" destId="{92148FCD-7BC6-48C7-A859-87A7F83B76CC}" srcOrd="4" destOrd="0" parTransId="{9E0A1318-0577-4065-8C6B-D6C2DDAE7BDB}" sibTransId="{6CE078AA-5762-413A-B890-7156CF33C45B}"/>
    <dgm:cxn modelId="{D20613D3-0BAE-4EEF-B574-B86489715E71}" type="presOf" srcId="{275302C0-098C-4EFA-99D5-C4794F01CCA9}" destId="{18726F3B-9158-48E0-85B5-249FB4997D7E}" srcOrd="0" destOrd="0" presId="urn:microsoft.com/office/officeart/2011/layout/HexagonRadial"/>
    <dgm:cxn modelId="{D840F8F0-C751-49AF-8BA0-1E9EF12E7C37}" type="presOf" srcId="{311E5966-A39E-41E1-8D27-7D6007F10465}" destId="{59997CA5-192B-4F28-957D-72120BB37604}" srcOrd="0" destOrd="0" presId="urn:microsoft.com/office/officeart/2011/layout/HexagonRadial"/>
    <dgm:cxn modelId="{959990FC-63E1-422E-B190-A510CEEDB916}" srcId="{BB76C856-29ED-49E7-A445-0B9F0E9CEB47}" destId="{68F7AED5-7F97-4489-8EB7-8B447B30EDF1}" srcOrd="5" destOrd="0" parTransId="{5DC598CF-FD20-419D-AAD4-B03A04643354}" sibTransId="{5F93C674-4547-4B93-897B-A1B69E0ACAE4}"/>
    <dgm:cxn modelId="{4A311544-51FB-4B92-B0DC-51290ADA4B64}" type="presParOf" srcId="{63BDC776-B149-40B6-A289-998F1D3B6536}" destId="{AE2DFBDA-354E-4404-9C69-356298D6F52F}" srcOrd="0" destOrd="0" presId="urn:microsoft.com/office/officeart/2011/layout/HexagonRadial"/>
    <dgm:cxn modelId="{C80100C3-1A2C-4151-A3BE-65C1E09687C1}" type="presParOf" srcId="{63BDC776-B149-40B6-A289-998F1D3B6536}" destId="{2795EAAF-0265-4D56-A348-EE9F2E9A152C}" srcOrd="1" destOrd="0" presId="urn:microsoft.com/office/officeart/2011/layout/HexagonRadial"/>
    <dgm:cxn modelId="{32BE2404-4BC7-4DE9-B9B0-F60A01D7F03A}" type="presParOf" srcId="{2795EAAF-0265-4D56-A348-EE9F2E9A152C}" destId="{BD098915-FFD6-4F9E-B91D-68213DA00891}" srcOrd="0" destOrd="0" presId="urn:microsoft.com/office/officeart/2011/layout/HexagonRadial"/>
    <dgm:cxn modelId="{0F80994C-AE90-4D2F-B003-41D09F7C071A}" type="presParOf" srcId="{63BDC776-B149-40B6-A289-998F1D3B6536}" destId="{59997CA5-192B-4F28-957D-72120BB37604}" srcOrd="2" destOrd="0" presId="urn:microsoft.com/office/officeart/2011/layout/HexagonRadial"/>
    <dgm:cxn modelId="{548A1BE5-F3B8-4432-A012-E4F9E9ACDA5B}" type="presParOf" srcId="{63BDC776-B149-40B6-A289-998F1D3B6536}" destId="{2F7E8FAA-15CF-4B85-BAEC-D01E302088FD}" srcOrd="3" destOrd="0" presId="urn:microsoft.com/office/officeart/2011/layout/HexagonRadial"/>
    <dgm:cxn modelId="{6888DBD3-6D49-445B-8E25-0F1DD23B5E14}" type="presParOf" srcId="{2F7E8FAA-15CF-4B85-BAEC-D01E302088FD}" destId="{86531A05-F702-44F7-9CEA-F489F5998623}" srcOrd="0" destOrd="0" presId="urn:microsoft.com/office/officeart/2011/layout/HexagonRadial"/>
    <dgm:cxn modelId="{62DED45F-96E9-45D5-810A-2CAA48CA6523}" type="presParOf" srcId="{63BDC776-B149-40B6-A289-998F1D3B6536}" destId="{31C8AD87-B307-4749-BFCA-7E362E2D6F92}" srcOrd="4" destOrd="0" presId="urn:microsoft.com/office/officeart/2011/layout/HexagonRadial"/>
    <dgm:cxn modelId="{8DBF2BA9-C4E9-41FB-B3BD-2F955846AC73}" type="presParOf" srcId="{63BDC776-B149-40B6-A289-998F1D3B6536}" destId="{862CF062-090F-42EA-92CF-AF7D936B28EC}" srcOrd="5" destOrd="0" presId="urn:microsoft.com/office/officeart/2011/layout/HexagonRadial"/>
    <dgm:cxn modelId="{B22DFB37-2113-4FEE-94A0-6C280566BA3F}" type="presParOf" srcId="{862CF062-090F-42EA-92CF-AF7D936B28EC}" destId="{BD46428B-5AC9-4390-823D-EF287EA465B1}" srcOrd="0" destOrd="0" presId="urn:microsoft.com/office/officeart/2011/layout/HexagonRadial"/>
    <dgm:cxn modelId="{3293CA9D-E558-4E28-8252-B43FB1C79534}" type="presParOf" srcId="{63BDC776-B149-40B6-A289-998F1D3B6536}" destId="{18726F3B-9158-48E0-85B5-249FB4997D7E}" srcOrd="6" destOrd="0" presId="urn:microsoft.com/office/officeart/2011/layout/HexagonRadial"/>
    <dgm:cxn modelId="{6AF827EE-7E5D-48BC-894F-6AFE17CD5EF3}" type="presParOf" srcId="{63BDC776-B149-40B6-A289-998F1D3B6536}" destId="{666B0ABF-0F4F-4046-9D3F-6ED0C85B3B7E}" srcOrd="7" destOrd="0" presId="urn:microsoft.com/office/officeart/2011/layout/HexagonRadial"/>
    <dgm:cxn modelId="{F9912DCB-A046-4459-BAC6-751699361E65}" type="presParOf" srcId="{666B0ABF-0F4F-4046-9D3F-6ED0C85B3B7E}" destId="{8C2ECC60-A061-4D64-9BD5-AABD812210EE}" srcOrd="0" destOrd="0" presId="urn:microsoft.com/office/officeart/2011/layout/HexagonRadial"/>
    <dgm:cxn modelId="{3E32D4C2-F60A-49AA-9236-6AD068580777}" type="presParOf" srcId="{63BDC776-B149-40B6-A289-998F1D3B6536}" destId="{D46A06B2-AFA7-4F8D-B87E-D21AC5021DE6}" srcOrd="8" destOrd="0" presId="urn:microsoft.com/office/officeart/2011/layout/HexagonRadial"/>
    <dgm:cxn modelId="{896139D6-F7A3-4C79-B36C-CCACB56E85C4}" type="presParOf" srcId="{63BDC776-B149-40B6-A289-998F1D3B6536}" destId="{CD9A375E-A65F-4790-88CF-948696EC6F62}" srcOrd="9" destOrd="0" presId="urn:microsoft.com/office/officeart/2011/layout/HexagonRadial"/>
    <dgm:cxn modelId="{F6CD651A-712C-400D-81DB-0177C6DA9383}" type="presParOf" srcId="{CD9A375E-A65F-4790-88CF-948696EC6F62}" destId="{1C51174E-00CD-4F18-826F-EA8CDE7FD79D}" srcOrd="0" destOrd="0" presId="urn:microsoft.com/office/officeart/2011/layout/HexagonRadial"/>
    <dgm:cxn modelId="{165DF581-9327-4435-9BF4-1BBA3ABF4DFA}" type="presParOf" srcId="{63BDC776-B149-40B6-A289-998F1D3B6536}" destId="{52A96032-B9AF-4FB7-8470-C3566772A564}" srcOrd="10" destOrd="0" presId="urn:microsoft.com/office/officeart/2011/layout/HexagonRadial"/>
    <dgm:cxn modelId="{572AFF5F-FAD1-476D-B4DD-66E9C264FA77}" type="presParOf" srcId="{63BDC776-B149-40B6-A289-998F1D3B6536}" destId="{6BB3F8FB-9BB6-4060-922C-6F335B5EDA71}" srcOrd="11" destOrd="0" presId="urn:microsoft.com/office/officeart/2011/layout/HexagonRadial"/>
    <dgm:cxn modelId="{1C99ACBA-0609-4B13-8A57-3857BCA58595}" type="presParOf" srcId="{6BB3F8FB-9BB6-4060-922C-6F335B5EDA71}" destId="{959F7654-3F60-427F-A698-90549775717B}" srcOrd="0" destOrd="0" presId="urn:microsoft.com/office/officeart/2011/layout/HexagonRadial"/>
    <dgm:cxn modelId="{4F106339-16F9-4E42-80E3-1ECBEDDB9972}" type="presParOf" srcId="{63BDC776-B149-40B6-A289-998F1D3B6536}" destId="{2FE196DE-1E69-4C49-A76F-A073A67C86C4}" srcOrd="12" destOrd="0" presId="urn:microsoft.com/office/officeart/2011/layout/HexagonRadial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8B481DB9-26B6-4E3E-85CC-FD3D3E13FBD7}" type="doc">
      <dgm:prSet loTypeId="urn:microsoft.com/office/officeart/2009/3/layout/IncreasingArrowsProcess" loCatId="process" qsTypeId="urn:microsoft.com/office/officeart/2005/8/quickstyle/simple1" qsCatId="simple" csTypeId="urn:microsoft.com/office/officeart/2005/8/colors/accent1_4" csCatId="accent1" phldr="1"/>
      <dgm:spPr/>
      <dgm:t>
        <a:bodyPr/>
        <a:lstStyle/>
        <a:p>
          <a:endParaRPr lang="en-US"/>
        </a:p>
      </dgm:t>
    </dgm:pt>
    <dgm:pt modelId="{B6616EE0-6690-493C-8FA0-48C30E13252E}">
      <dgm:prSet custT="1"/>
      <dgm:spPr/>
      <dgm:t>
        <a:bodyPr/>
        <a:lstStyle/>
        <a:p>
          <a:r>
            <a:rPr lang="en-US" sz="1600" dirty="0"/>
            <a:t>ORGANIZATION’S NAME</a:t>
          </a:r>
        </a:p>
      </dgm:t>
    </dgm:pt>
    <dgm:pt modelId="{40F53993-3D21-419E-B023-816BB9E4B43C}" type="parTrans" cxnId="{00AF8CE9-CB07-4757-8372-23BD2E0C4034}">
      <dgm:prSet/>
      <dgm:spPr/>
      <dgm:t>
        <a:bodyPr/>
        <a:lstStyle/>
        <a:p>
          <a:endParaRPr lang="en-US"/>
        </a:p>
      </dgm:t>
    </dgm:pt>
    <dgm:pt modelId="{620B640F-66BA-4885-ACE7-F93B62723473}" type="sibTrans" cxnId="{00AF8CE9-CB07-4757-8372-23BD2E0C4034}">
      <dgm:prSet/>
      <dgm:spPr/>
      <dgm:t>
        <a:bodyPr/>
        <a:lstStyle/>
        <a:p>
          <a:endParaRPr lang="en-US"/>
        </a:p>
      </dgm:t>
    </dgm:pt>
    <dgm:pt modelId="{0D585667-A4B0-4170-BC0A-9DDD036FB9E6}">
      <dgm:prSet/>
      <dgm:spPr/>
      <dgm:t>
        <a:bodyPr/>
        <a:lstStyle/>
        <a:p>
          <a:r>
            <a:rPr lang="en-US" dirty="0">
              <a:solidFill>
                <a:schemeClr val="accent2">
                  <a:lumMod val="25000"/>
                </a:schemeClr>
              </a:solidFill>
            </a:rPr>
            <a:t>This must read exactly how it is registered with the IRS, SOS, and CTU</a:t>
          </a:r>
        </a:p>
      </dgm:t>
    </dgm:pt>
    <dgm:pt modelId="{2E145B54-036E-4383-B59A-D6B4FA66F2DE}" type="parTrans" cxnId="{6310E650-C7AB-4322-BAB1-F88A0508BFA5}">
      <dgm:prSet/>
      <dgm:spPr/>
      <dgm:t>
        <a:bodyPr/>
        <a:lstStyle/>
        <a:p>
          <a:endParaRPr lang="en-US"/>
        </a:p>
      </dgm:t>
    </dgm:pt>
    <dgm:pt modelId="{C866F7D6-A1E1-4EBB-A30F-77170685454C}" type="sibTrans" cxnId="{6310E650-C7AB-4322-BAB1-F88A0508BFA5}">
      <dgm:prSet/>
      <dgm:spPr/>
      <dgm:t>
        <a:bodyPr/>
        <a:lstStyle/>
        <a:p>
          <a:endParaRPr lang="en-US"/>
        </a:p>
      </dgm:t>
    </dgm:pt>
    <dgm:pt modelId="{F4518D54-7D13-4AB0-B667-30B54642298B}">
      <dgm:prSet custT="1"/>
      <dgm:spPr/>
      <dgm:t>
        <a:bodyPr/>
        <a:lstStyle/>
        <a:p>
          <a:r>
            <a:rPr lang="en-US" sz="1600" dirty="0"/>
            <a:t>ORGANIZATION’S ADDRESS</a:t>
          </a:r>
        </a:p>
      </dgm:t>
    </dgm:pt>
    <dgm:pt modelId="{9D3ABCCB-B8E1-4598-870B-05E7A8B20F4C}" type="parTrans" cxnId="{32A7B0BA-E855-4F1A-83AA-7500785084A3}">
      <dgm:prSet/>
      <dgm:spPr/>
      <dgm:t>
        <a:bodyPr/>
        <a:lstStyle/>
        <a:p>
          <a:endParaRPr lang="en-US"/>
        </a:p>
      </dgm:t>
    </dgm:pt>
    <dgm:pt modelId="{DCE6F185-41D1-4FD8-B522-95B2B659B433}" type="sibTrans" cxnId="{32A7B0BA-E855-4F1A-83AA-7500785084A3}">
      <dgm:prSet/>
      <dgm:spPr/>
      <dgm:t>
        <a:bodyPr/>
        <a:lstStyle/>
        <a:p>
          <a:endParaRPr lang="en-US"/>
        </a:p>
      </dgm:t>
    </dgm:pt>
    <dgm:pt modelId="{343B35B3-25B1-48F1-96BF-88B14EFF86B1}">
      <dgm:prSet/>
      <dgm:spPr/>
      <dgm:t>
        <a:bodyPr/>
        <a:lstStyle/>
        <a:p>
          <a:r>
            <a:rPr lang="en-US" dirty="0">
              <a:solidFill>
                <a:schemeClr val="accent2">
                  <a:lumMod val="25000"/>
                </a:schemeClr>
              </a:solidFill>
            </a:rPr>
            <a:t>This must be the organization’s official mailing address.</a:t>
          </a:r>
        </a:p>
      </dgm:t>
    </dgm:pt>
    <dgm:pt modelId="{B7EC3C70-C087-4B6C-BB2F-DE808DE65A31}" type="parTrans" cxnId="{ECCB1BBC-7FEC-4481-BEF8-AC34B57DD128}">
      <dgm:prSet/>
      <dgm:spPr/>
      <dgm:t>
        <a:bodyPr/>
        <a:lstStyle/>
        <a:p>
          <a:endParaRPr lang="en-US"/>
        </a:p>
      </dgm:t>
    </dgm:pt>
    <dgm:pt modelId="{D3D37D89-DB2A-4877-B46C-7DF1434A920B}" type="sibTrans" cxnId="{ECCB1BBC-7FEC-4481-BEF8-AC34B57DD128}">
      <dgm:prSet/>
      <dgm:spPr/>
      <dgm:t>
        <a:bodyPr/>
        <a:lstStyle/>
        <a:p>
          <a:endParaRPr lang="en-US"/>
        </a:p>
      </dgm:t>
    </dgm:pt>
    <dgm:pt modelId="{BE3931F7-FA34-4930-8F3B-0B19D9A37BAA}">
      <dgm:prSet custT="1"/>
      <dgm:spPr>
        <a:solidFill>
          <a:schemeClr val="accent2">
            <a:lumMod val="75000"/>
          </a:schemeClr>
        </a:solidFill>
      </dgm:spPr>
      <dgm:t>
        <a:bodyPr/>
        <a:lstStyle/>
        <a:p>
          <a:r>
            <a:rPr lang="en-US" sz="1600" dirty="0"/>
            <a:t>ORGANIZATION’S PHONE NUMBER &amp; EMAIL</a:t>
          </a:r>
        </a:p>
      </dgm:t>
    </dgm:pt>
    <dgm:pt modelId="{16EAFE98-B426-4FF0-AF66-F3D722B85160}" type="parTrans" cxnId="{C092EB19-BFBB-4E8D-8B17-587CAA81C45A}">
      <dgm:prSet/>
      <dgm:spPr/>
      <dgm:t>
        <a:bodyPr/>
        <a:lstStyle/>
        <a:p>
          <a:endParaRPr lang="en-US"/>
        </a:p>
      </dgm:t>
    </dgm:pt>
    <dgm:pt modelId="{C40BB119-1173-4A63-B853-007F816532E6}" type="sibTrans" cxnId="{C092EB19-BFBB-4E8D-8B17-587CAA81C45A}">
      <dgm:prSet/>
      <dgm:spPr/>
      <dgm:t>
        <a:bodyPr/>
        <a:lstStyle/>
        <a:p>
          <a:endParaRPr lang="en-US"/>
        </a:p>
      </dgm:t>
    </dgm:pt>
    <dgm:pt modelId="{7D906E1C-6AFD-499F-90D6-5D960FE8A1D6}">
      <dgm:prSet/>
      <dgm:spPr/>
      <dgm:t>
        <a:bodyPr/>
        <a:lstStyle/>
        <a:p>
          <a:r>
            <a:rPr lang="en-US" dirty="0">
              <a:solidFill>
                <a:schemeClr val="accent2">
                  <a:lumMod val="25000"/>
                </a:schemeClr>
              </a:solidFill>
            </a:rPr>
            <a:t>Phone number and Email must belong to the organization and must be actively monitored.</a:t>
          </a:r>
        </a:p>
      </dgm:t>
    </dgm:pt>
    <dgm:pt modelId="{4FAF368C-DAE8-4A65-BD7A-4AE05AA5403B}" type="parTrans" cxnId="{35E4C102-B32D-41C1-8C8C-DC11AC117D0B}">
      <dgm:prSet/>
      <dgm:spPr/>
      <dgm:t>
        <a:bodyPr/>
        <a:lstStyle/>
        <a:p>
          <a:endParaRPr lang="en-US"/>
        </a:p>
      </dgm:t>
    </dgm:pt>
    <dgm:pt modelId="{D8839F84-DDD2-408D-ACF5-A7B236F24013}" type="sibTrans" cxnId="{35E4C102-B32D-41C1-8C8C-DC11AC117D0B}">
      <dgm:prSet/>
      <dgm:spPr/>
      <dgm:t>
        <a:bodyPr/>
        <a:lstStyle/>
        <a:p>
          <a:endParaRPr lang="en-US"/>
        </a:p>
      </dgm:t>
    </dgm:pt>
    <dgm:pt modelId="{58D1FE71-69C0-4EB4-BD84-5D5E58A1E374}" type="pres">
      <dgm:prSet presAssocID="{8B481DB9-26B6-4E3E-85CC-FD3D3E13FBD7}" presName="Name0" presStyleCnt="0">
        <dgm:presLayoutVars>
          <dgm:chMax val="5"/>
          <dgm:chPref val="5"/>
          <dgm:dir/>
          <dgm:animLvl val="lvl"/>
        </dgm:presLayoutVars>
      </dgm:prSet>
      <dgm:spPr/>
    </dgm:pt>
    <dgm:pt modelId="{38393149-B494-4CB0-BDA7-E5FB2890CF86}" type="pres">
      <dgm:prSet presAssocID="{B6616EE0-6690-493C-8FA0-48C30E13252E}" presName="parentText1" presStyleLbl="node1" presStyleIdx="0" presStyleCnt="3">
        <dgm:presLayoutVars>
          <dgm:chMax/>
          <dgm:chPref val="3"/>
          <dgm:bulletEnabled val="1"/>
        </dgm:presLayoutVars>
      </dgm:prSet>
      <dgm:spPr/>
    </dgm:pt>
    <dgm:pt modelId="{5A83B76A-661C-4C75-9148-368B296BDDAA}" type="pres">
      <dgm:prSet presAssocID="{B6616EE0-6690-493C-8FA0-48C30E13252E}" presName="childText1" presStyleLbl="solidAlignAcc1" presStyleIdx="0" presStyleCnt="3" custScaleY="37313" custLinFactNeighborX="255" custLinFactNeighborY="-32480">
        <dgm:presLayoutVars>
          <dgm:chMax val="0"/>
          <dgm:chPref val="0"/>
          <dgm:bulletEnabled val="1"/>
        </dgm:presLayoutVars>
      </dgm:prSet>
      <dgm:spPr/>
    </dgm:pt>
    <dgm:pt modelId="{5B32B58E-4693-45A5-A28D-B1FC6758A655}" type="pres">
      <dgm:prSet presAssocID="{F4518D54-7D13-4AB0-B667-30B54642298B}" presName="parentText2" presStyleLbl="node1" presStyleIdx="1" presStyleCnt="3">
        <dgm:presLayoutVars>
          <dgm:chMax/>
          <dgm:chPref val="3"/>
          <dgm:bulletEnabled val="1"/>
        </dgm:presLayoutVars>
      </dgm:prSet>
      <dgm:spPr/>
    </dgm:pt>
    <dgm:pt modelId="{150A4E58-5123-45B6-98C9-23A286F2CD9E}" type="pres">
      <dgm:prSet presAssocID="{F4518D54-7D13-4AB0-B667-30B54642298B}" presName="childText2" presStyleLbl="solidAlignAcc1" presStyleIdx="1" presStyleCnt="3" custScaleY="36865" custLinFactNeighborX="765" custLinFactNeighborY="-33406">
        <dgm:presLayoutVars>
          <dgm:chMax val="0"/>
          <dgm:chPref val="0"/>
          <dgm:bulletEnabled val="1"/>
        </dgm:presLayoutVars>
      </dgm:prSet>
      <dgm:spPr/>
    </dgm:pt>
    <dgm:pt modelId="{C3245EBC-52A4-4F22-9649-629627C9B911}" type="pres">
      <dgm:prSet presAssocID="{BE3931F7-FA34-4930-8F3B-0B19D9A37BAA}" presName="parentText3" presStyleLbl="node1" presStyleIdx="2" presStyleCnt="3">
        <dgm:presLayoutVars>
          <dgm:chMax/>
          <dgm:chPref val="3"/>
          <dgm:bulletEnabled val="1"/>
        </dgm:presLayoutVars>
      </dgm:prSet>
      <dgm:spPr/>
    </dgm:pt>
    <dgm:pt modelId="{ED8D6247-2A3A-4E77-947F-DC05FCD51920}" type="pres">
      <dgm:prSet presAssocID="{BE3931F7-FA34-4930-8F3B-0B19D9A37BAA}" presName="childText3" presStyleLbl="solidAlignAcc1" presStyleIdx="2" presStyleCnt="3" custScaleY="38765" custLinFactNeighborX="510" custLinFactNeighborY="-34668">
        <dgm:presLayoutVars>
          <dgm:chMax val="0"/>
          <dgm:chPref val="0"/>
          <dgm:bulletEnabled val="1"/>
        </dgm:presLayoutVars>
      </dgm:prSet>
      <dgm:spPr/>
    </dgm:pt>
  </dgm:ptLst>
  <dgm:cxnLst>
    <dgm:cxn modelId="{35E4C102-B32D-41C1-8C8C-DC11AC117D0B}" srcId="{BE3931F7-FA34-4930-8F3B-0B19D9A37BAA}" destId="{7D906E1C-6AFD-499F-90D6-5D960FE8A1D6}" srcOrd="0" destOrd="0" parTransId="{4FAF368C-DAE8-4A65-BD7A-4AE05AA5403B}" sibTransId="{D8839F84-DDD2-408D-ACF5-A7B236F24013}"/>
    <dgm:cxn modelId="{C092EB19-BFBB-4E8D-8B17-587CAA81C45A}" srcId="{8B481DB9-26B6-4E3E-85CC-FD3D3E13FBD7}" destId="{BE3931F7-FA34-4930-8F3B-0B19D9A37BAA}" srcOrd="2" destOrd="0" parTransId="{16EAFE98-B426-4FF0-AF66-F3D722B85160}" sibTransId="{C40BB119-1173-4A63-B853-007F816532E6}"/>
    <dgm:cxn modelId="{6310E650-C7AB-4322-BAB1-F88A0508BFA5}" srcId="{B6616EE0-6690-493C-8FA0-48C30E13252E}" destId="{0D585667-A4B0-4170-BC0A-9DDD036FB9E6}" srcOrd="0" destOrd="0" parTransId="{2E145B54-036E-4383-B59A-D6B4FA66F2DE}" sibTransId="{C866F7D6-A1E1-4EBB-A30F-77170685454C}"/>
    <dgm:cxn modelId="{04674DA9-C637-4DF4-8475-A56BA689C4CE}" type="presOf" srcId="{0D585667-A4B0-4170-BC0A-9DDD036FB9E6}" destId="{5A83B76A-661C-4C75-9148-368B296BDDAA}" srcOrd="0" destOrd="0" presId="urn:microsoft.com/office/officeart/2009/3/layout/IncreasingArrowsProcess"/>
    <dgm:cxn modelId="{8A49CAA9-EA9B-4CD7-AB7D-BC49E01EB067}" type="presOf" srcId="{343B35B3-25B1-48F1-96BF-88B14EFF86B1}" destId="{150A4E58-5123-45B6-98C9-23A286F2CD9E}" srcOrd="0" destOrd="0" presId="urn:microsoft.com/office/officeart/2009/3/layout/IncreasingArrowsProcess"/>
    <dgm:cxn modelId="{0BBBABB0-7E62-4171-B33D-851D1BB1F9F3}" type="presOf" srcId="{7D906E1C-6AFD-499F-90D6-5D960FE8A1D6}" destId="{ED8D6247-2A3A-4E77-947F-DC05FCD51920}" srcOrd="0" destOrd="0" presId="urn:microsoft.com/office/officeart/2009/3/layout/IncreasingArrowsProcess"/>
    <dgm:cxn modelId="{32A7B0BA-E855-4F1A-83AA-7500785084A3}" srcId="{8B481DB9-26B6-4E3E-85CC-FD3D3E13FBD7}" destId="{F4518D54-7D13-4AB0-B667-30B54642298B}" srcOrd="1" destOrd="0" parTransId="{9D3ABCCB-B8E1-4598-870B-05E7A8B20F4C}" sibTransId="{DCE6F185-41D1-4FD8-B522-95B2B659B433}"/>
    <dgm:cxn modelId="{ECCB1BBC-7FEC-4481-BEF8-AC34B57DD128}" srcId="{F4518D54-7D13-4AB0-B667-30B54642298B}" destId="{343B35B3-25B1-48F1-96BF-88B14EFF86B1}" srcOrd="0" destOrd="0" parTransId="{B7EC3C70-C087-4B6C-BB2F-DE808DE65A31}" sibTransId="{D3D37D89-DB2A-4877-B46C-7DF1434A920B}"/>
    <dgm:cxn modelId="{ED7415E5-246D-4AB8-B7D1-9EF16D66AAA9}" type="presOf" srcId="{BE3931F7-FA34-4930-8F3B-0B19D9A37BAA}" destId="{C3245EBC-52A4-4F22-9649-629627C9B911}" srcOrd="0" destOrd="0" presId="urn:microsoft.com/office/officeart/2009/3/layout/IncreasingArrowsProcess"/>
    <dgm:cxn modelId="{5FA623E6-8A15-4C1D-A6CA-FF669AC4346C}" type="presOf" srcId="{8B481DB9-26B6-4E3E-85CC-FD3D3E13FBD7}" destId="{58D1FE71-69C0-4EB4-BD84-5D5E58A1E374}" srcOrd="0" destOrd="0" presId="urn:microsoft.com/office/officeart/2009/3/layout/IncreasingArrowsProcess"/>
    <dgm:cxn modelId="{00AF8CE9-CB07-4757-8372-23BD2E0C4034}" srcId="{8B481DB9-26B6-4E3E-85CC-FD3D3E13FBD7}" destId="{B6616EE0-6690-493C-8FA0-48C30E13252E}" srcOrd="0" destOrd="0" parTransId="{40F53993-3D21-419E-B023-816BB9E4B43C}" sibTransId="{620B640F-66BA-4885-ACE7-F93B62723473}"/>
    <dgm:cxn modelId="{5BFBF8EA-9A55-4A87-902D-429D3DC09357}" type="presOf" srcId="{F4518D54-7D13-4AB0-B667-30B54642298B}" destId="{5B32B58E-4693-45A5-A28D-B1FC6758A655}" srcOrd="0" destOrd="0" presId="urn:microsoft.com/office/officeart/2009/3/layout/IncreasingArrowsProcess"/>
    <dgm:cxn modelId="{06DB99ED-F07F-496B-9C39-F435898A837F}" type="presOf" srcId="{B6616EE0-6690-493C-8FA0-48C30E13252E}" destId="{38393149-B494-4CB0-BDA7-E5FB2890CF86}" srcOrd="0" destOrd="0" presId="urn:microsoft.com/office/officeart/2009/3/layout/IncreasingArrowsProcess"/>
    <dgm:cxn modelId="{5DCA9824-BAA1-451E-9C30-6D61418F0BFE}" type="presParOf" srcId="{58D1FE71-69C0-4EB4-BD84-5D5E58A1E374}" destId="{38393149-B494-4CB0-BDA7-E5FB2890CF86}" srcOrd="0" destOrd="0" presId="urn:microsoft.com/office/officeart/2009/3/layout/IncreasingArrowsProcess"/>
    <dgm:cxn modelId="{D36E6DA6-E55D-483A-BC65-A09B96A38E82}" type="presParOf" srcId="{58D1FE71-69C0-4EB4-BD84-5D5E58A1E374}" destId="{5A83B76A-661C-4C75-9148-368B296BDDAA}" srcOrd="1" destOrd="0" presId="urn:microsoft.com/office/officeart/2009/3/layout/IncreasingArrowsProcess"/>
    <dgm:cxn modelId="{F973E1B3-2AA4-4D4D-AC81-70D9C81E06C4}" type="presParOf" srcId="{58D1FE71-69C0-4EB4-BD84-5D5E58A1E374}" destId="{5B32B58E-4693-45A5-A28D-B1FC6758A655}" srcOrd="2" destOrd="0" presId="urn:microsoft.com/office/officeart/2009/3/layout/IncreasingArrowsProcess"/>
    <dgm:cxn modelId="{A0B0F2B3-AC7D-4594-A87C-4E6F10414017}" type="presParOf" srcId="{58D1FE71-69C0-4EB4-BD84-5D5E58A1E374}" destId="{150A4E58-5123-45B6-98C9-23A286F2CD9E}" srcOrd="3" destOrd="0" presId="urn:microsoft.com/office/officeart/2009/3/layout/IncreasingArrowsProcess"/>
    <dgm:cxn modelId="{249AD44F-22BB-4DE0-9608-90096E2A399B}" type="presParOf" srcId="{58D1FE71-69C0-4EB4-BD84-5D5E58A1E374}" destId="{C3245EBC-52A4-4F22-9649-629627C9B911}" srcOrd="4" destOrd="0" presId="urn:microsoft.com/office/officeart/2009/3/layout/IncreasingArrowsProcess"/>
    <dgm:cxn modelId="{83366DC2-9427-4C8D-A387-28B6F1FAC41C}" type="presParOf" srcId="{58D1FE71-69C0-4EB4-BD84-5D5E58A1E374}" destId="{ED8D6247-2A3A-4E77-947F-DC05FCD51920}" srcOrd="5" destOrd="0" presId="urn:microsoft.com/office/officeart/2009/3/layout/IncreasingArrows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4E2450B0-151A-4C1F-86F1-24E70FD7EDF0}" type="doc">
      <dgm:prSet loTypeId="urn:microsoft.com/office/officeart/2005/8/layout/venn3" loCatId="relationship" qsTypeId="urn:microsoft.com/office/officeart/2005/8/quickstyle/simple2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1F5D69F0-7C43-4C56-8632-52F44C3930BA}">
      <dgm:prSet/>
      <dgm:spPr>
        <a:solidFill>
          <a:schemeClr val="tx1">
            <a:lumMod val="60000"/>
            <a:lumOff val="40000"/>
            <a:alpha val="50000"/>
          </a:schemeClr>
        </a:solidFill>
      </dgm:spPr>
      <dgm:t>
        <a:bodyPr/>
        <a:lstStyle/>
        <a:p>
          <a:r>
            <a:rPr lang="en-US" dirty="0">
              <a:solidFill>
                <a:schemeClr val="accent3">
                  <a:lumMod val="25000"/>
                </a:schemeClr>
              </a:solidFill>
            </a:rPr>
            <a:t>Indicate which type of license is being sought: </a:t>
          </a:r>
        </a:p>
      </dgm:t>
    </dgm:pt>
    <dgm:pt modelId="{CD6ADDE1-16A0-44EF-8661-99BE2BFA9948}" type="parTrans" cxnId="{EF04723C-4FA4-4FA7-BAA5-46910180C3B2}">
      <dgm:prSet/>
      <dgm:spPr/>
      <dgm:t>
        <a:bodyPr/>
        <a:lstStyle/>
        <a:p>
          <a:endParaRPr lang="en-US"/>
        </a:p>
      </dgm:t>
    </dgm:pt>
    <dgm:pt modelId="{7B4ABB90-22B1-4478-9DDE-65155801E270}" type="sibTrans" cxnId="{EF04723C-4FA4-4FA7-BAA5-46910180C3B2}">
      <dgm:prSet/>
      <dgm:spPr/>
      <dgm:t>
        <a:bodyPr/>
        <a:lstStyle/>
        <a:p>
          <a:endParaRPr lang="en-US"/>
        </a:p>
      </dgm:t>
    </dgm:pt>
    <dgm:pt modelId="{8B36C9F5-2E25-4306-9444-A348DF226343}">
      <dgm:prSet/>
      <dgm:spPr>
        <a:solidFill>
          <a:schemeClr val="tx1">
            <a:lumMod val="60000"/>
            <a:lumOff val="40000"/>
            <a:alpha val="50000"/>
          </a:schemeClr>
        </a:solidFill>
      </dgm:spPr>
      <dgm:t>
        <a:bodyPr/>
        <a:lstStyle/>
        <a:p>
          <a:r>
            <a:rPr lang="en-US" dirty="0">
              <a:solidFill>
                <a:schemeClr val="accent3">
                  <a:lumMod val="25000"/>
                </a:schemeClr>
              </a:solidFill>
            </a:rPr>
            <a:t>Bingo w/ Lucky 7</a:t>
          </a:r>
        </a:p>
      </dgm:t>
    </dgm:pt>
    <dgm:pt modelId="{C68B60C3-F5D9-4416-8561-2B711620F71E}" type="parTrans" cxnId="{AFE63D81-D65F-4329-9E2E-594012794670}">
      <dgm:prSet/>
      <dgm:spPr/>
      <dgm:t>
        <a:bodyPr/>
        <a:lstStyle/>
        <a:p>
          <a:endParaRPr lang="en-US"/>
        </a:p>
      </dgm:t>
    </dgm:pt>
    <dgm:pt modelId="{81A8372C-AFF6-4B9D-B1B6-62271E786CEE}" type="sibTrans" cxnId="{AFE63D81-D65F-4329-9E2E-594012794670}">
      <dgm:prSet/>
      <dgm:spPr/>
      <dgm:t>
        <a:bodyPr/>
        <a:lstStyle/>
        <a:p>
          <a:endParaRPr lang="en-US"/>
        </a:p>
      </dgm:t>
    </dgm:pt>
    <dgm:pt modelId="{6BCC3D9B-E274-4526-8FBA-8D18A5FD7210}">
      <dgm:prSet/>
      <dgm:spPr>
        <a:solidFill>
          <a:schemeClr val="tx1">
            <a:lumMod val="60000"/>
            <a:lumOff val="40000"/>
            <a:alpha val="50000"/>
          </a:schemeClr>
        </a:solidFill>
      </dgm:spPr>
      <dgm:t>
        <a:bodyPr/>
        <a:lstStyle/>
        <a:p>
          <a:r>
            <a:rPr lang="en-US" dirty="0">
              <a:solidFill>
                <a:schemeClr val="accent3">
                  <a:lumMod val="25000"/>
                </a:schemeClr>
              </a:solidFill>
            </a:rPr>
            <a:t>Bingo w/o Lucky 7</a:t>
          </a:r>
        </a:p>
      </dgm:t>
    </dgm:pt>
    <dgm:pt modelId="{62FDCA3B-B34F-44B6-9462-E974920CFE93}" type="parTrans" cxnId="{377C30F2-CB27-49E5-9434-4FF8022FEFA8}">
      <dgm:prSet/>
      <dgm:spPr/>
      <dgm:t>
        <a:bodyPr/>
        <a:lstStyle/>
        <a:p>
          <a:endParaRPr lang="en-US"/>
        </a:p>
      </dgm:t>
    </dgm:pt>
    <dgm:pt modelId="{0752CC82-00D5-4301-B16E-22C6CC3B23D7}" type="sibTrans" cxnId="{377C30F2-CB27-49E5-9434-4FF8022FEFA8}">
      <dgm:prSet/>
      <dgm:spPr/>
      <dgm:t>
        <a:bodyPr/>
        <a:lstStyle/>
        <a:p>
          <a:endParaRPr lang="en-US"/>
        </a:p>
      </dgm:t>
    </dgm:pt>
    <dgm:pt modelId="{267E076D-D949-4058-B756-41D772AA1328}">
      <dgm:prSet/>
      <dgm:spPr>
        <a:solidFill>
          <a:schemeClr val="tx1">
            <a:lumMod val="60000"/>
            <a:lumOff val="40000"/>
            <a:alpha val="50000"/>
          </a:schemeClr>
        </a:solidFill>
      </dgm:spPr>
      <dgm:t>
        <a:bodyPr/>
        <a:lstStyle/>
        <a:p>
          <a:r>
            <a:rPr lang="en-US" dirty="0">
              <a:solidFill>
                <a:schemeClr val="accent3">
                  <a:lumMod val="25000"/>
                </a:schemeClr>
              </a:solidFill>
            </a:rPr>
            <a:t>Lucky 7 at GOC</a:t>
          </a:r>
        </a:p>
      </dgm:t>
    </dgm:pt>
    <dgm:pt modelId="{5FCB62A2-C95A-4830-BE42-23C82433CD70}" type="parTrans" cxnId="{FA379534-EEB1-4AFA-9686-FCAE762F9CC1}">
      <dgm:prSet/>
      <dgm:spPr/>
      <dgm:t>
        <a:bodyPr/>
        <a:lstStyle/>
        <a:p>
          <a:endParaRPr lang="en-US"/>
        </a:p>
      </dgm:t>
    </dgm:pt>
    <dgm:pt modelId="{9B33F7F3-D496-479D-A16F-D91401C93560}" type="sibTrans" cxnId="{FA379534-EEB1-4AFA-9686-FCAE762F9CC1}">
      <dgm:prSet/>
      <dgm:spPr/>
      <dgm:t>
        <a:bodyPr/>
        <a:lstStyle/>
        <a:p>
          <a:endParaRPr lang="en-US"/>
        </a:p>
      </dgm:t>
    </dgm:pt>
    <dgm:pt modelId="{31A029B1-36C9-4936-8D70-ED603E7120C0}">
      <dgm:prSet/>
      <dgm:spPr>
        <a:solidFill>
          <a:schemeClr val="tx2">
            <a:lumMod val="60000"/>
            <a:lumOff val="40000"/>
            <a:alpha val="50000"/>
          </a:schemeClr>
        </a:solidFill>
      </dgm:spPr>
      <dgm:t>
        <a:bodyPr/>
        <a:lstStyle/>
        <a:p>
          <a:r>
            <a:rPr lang="en-US" dirty="0">
              <a:solidFill>
                <a:schemeClr val="accent3">
                  <a:lumMod val="25000"/>
                </a:schemeClr>
              </a:solidFill>
            </a:rPr>
            <a:t>Indicate which type of location Lucky 7 will be held at:</a:t>
          </a:r>
        </a:p>
      </dgm:t>
    </dgm:pt>
    <dgm:pt modelId="{9580D366-EA4E-4A50-BC58-1C2D03A08C87}" type="parTrans" cxnId="{05AD6AE7-8C2E-4D78-857B-21C60A6673F2}">
      <dgm:prSet/>
      <dgm:spPr/>
      <dgm:t>
        <a:bodyPr/>
        <a:lstStyle/>
        <a:p>
          <a:endParaRPr lang="en-US"/>
        </a:p>
      </dgm:t>
    </dgm:pt>
    <dgm:pt modelId="{BD670ADB-5726-41B2-85D5-7932EE6A25A8}" type="sibTrans" cxnId="{05AD6AE7-8C2E-4D78-857B-21C60A6673F2}">
      <dgm:prSet/>
      <dgm:spPr/>
      <dgm:t>
        <a:bodyPr/>
        <a:lstStyle/>
        <a:p>
          <a:endParaRPr lang="en-US"/>
        </a:p>
      </dgm:t>
    </dgm:pt>
    <dgm:pt modelId="{70E63C83-579B-41F0-94E8-C5EB21546897}">
      <dgm:prSet/>
      <dgm:spPr>
        <a:solidFill>
          <a:srgbClr val="E2EBCD">
            <a:alpha val="50000"/>
          </a:srgbClr>
        </a:solidFill>
      </dgm:spPr>
      <dgm:t>
        <a:bodyPr/>
        <a:lstStyle/>
        <a:p>
          <a:r>
            <a:rPr lang="en-US" dirty="0">
              <a:solidFill>
                <a:schemeClr val="accent3">
                  <a:lumMod val="25000"/>
                </a:schemeClr>
              </a:solidFill>
            </a:rPr>
            <a:t>Name of Location</a:t>
          </a:r>
        </a:p>
      </dgm:t>
    </dgm:pt>
    <dgm:pt modelId="{7BAD296F-37EC-4D5B-AED7-205E7EF929EA}" type="parTrans" cxnId="{1C797CB7-429A-41D6-AD83-6A21086A3E59}">
      <dgm:prSet/>
      <dgm:spPr/>
      <dgm:t>
        <a:bodyPr/>
        <a:lstStyle/>
        <a:p>
          <a:endParaRPr lang="en-US"/>
        </a:p>
      </dgm:t>
    </dgm:pt>
    <dgm:pt modelId="{692C8A11-B5CE-4F1A-A301-D42EDDCB70A9}" type="sibTrans" cxnId="{1C797CB7-429A-41D6-AD83-6A21086A3E59}">
      <dgm:prSet/>
      <dgm:spPr/>
      <dgm:t>
        <a:bodyPr/>
        <a:lstStyle/>
        <a:p>
          <a:endParaRPr lang="en-US"/>
        </a:p>
      </dgm:t>
    </dgm:pt>
    <dgm:pt modelId="{BE24E42F-7606-4A89-8345-D23849B4D5DD}">
      <dgm:prSet/>
      <dgm:spPr>
        <a:solidFill>
          <a:srgbClr val="E2EBCD">
            <a:alpha val="50000"/>
          </a:srgbClr>
        </a:solidFill>
      </dgm:spPr>
      <dgm:t>
        <a:bodyPr/>
        <a:lstStyle/>
        <a:p>
          <a:r>
            <a:rPr lang="en-US" dirty="0">
              <a:solidFill>
                <a:schemeClr val="accent3">
                  <a:lumMod val="25000"/>
                </a:schemeClr>
              </a:solidFill>
            </a:rPr>
            <a:t>Provide the name of the location where the tickets are being sold. </a:t>
          </a:r>
        </a:p>
      </dgm:t>
    </dgm:pt>
    <dgm:pt modelId="{A827704D-FCCA-4ABB-B3F3-984DCA42AB1C}" type="parTrans" cxnId="{C3794313-A5CA-48D1-9793-C4BFFB237253}">
      <dgm:prSet/>
      <dgm:spPr/>
      <dgm:t>
        <a:bodyPr/>
        <a:lstStyle/>
        <a:p>
          <a:endParaRPr lang="en-US"/>
        </a:p>
      </dgm:t>
    </dgm:pt>
    <dgm:pt modelId="{DEFC1D61-09C8-4FB8-B3EB-329A078518D5}" type="sibTrans" cxnId="{C3794313-A5CA-48D1-9793-C4BFFB237253}">
      <dgm:prSet/>
      <dgm:spPr/>
      <dgm:t>
        <a:bodyPr/>
        <a:lstStyle/>
        <a:p>
          <a:endParaRPr lang="en-US"/>
        </a:p>
      </dgm:t>
    </dgm:pt>
    <dgm:pt modelId="{173DFF84-47E5-444B-9E49-2D106D0C459C}">
      <dgm:prSet/>
      <dgm:spPr>
        <a:solidFill>
          <a:srgbClr val="FFF2CC">
            <a:alpha val="50000"/>
          </a:srgbClr>
        </a:solidFill>
      </dgm:spPr>
      <dgm:t>
        <a:bodyPr/>
        <a:lstStyle/>
        <a:p>
          <a:r>
            <a:rPr lang="en-US" dirty="0">
              <a:solidFill>
                <a:schemeClr val="accent3">
                  <a:lumMod val="25000"/>
                </a:schemeClr>
              </a:solidFill>
            </a:rPr>
            <a:t>Physical Address</a:t>
          </a:r>
        </a:p>
      </dgm:t>
    </dgm:pt>
    <dgm:pt modelId="{4E84A113-F398-4086-B43F-85A810770D06}" type="parTrans" cxnId="{9340F2C2-5032-4344-A6B1-68F2D0AC90C7}">
      <dgm:prSet/>
      <dgm:spPr/>
      <dgm:t>
        <a:bodyPr/>
        <a:lstStyle/>
        <a:p>
          <a:endParaRPr lang="en-US"/>
        </a:p>
      </dgm:t>
    </dgm:pt>
    <dgm:pt modelId="{1AFD3074-362C-4400-8387-F79F26310820}" type="sibTrans" cxnId="{9340F2C2-5032-4344-A6B1-68F2D0AC90C7}">
      <dgm:prSet/>
      <dgm:spPr/>
      <dgm:t>
        <a:bodyPr/>
        <a:lstStyle/>
        <a:p>
          <a:endParaRPr lang="en-US"/>
        </a:p>
      </dgm:t>
    </dgm:pt>
    <dgm:pt modelId="{C05DE58E-26FD-40BA-B3B8-350D7FA81738}">
      <dgm:prSet/>
      <dgm:spPr>
        <a:solidFill>
          <a:srgbClr val="FFF2CC">
            <a:alpha val="50000"/>
          </a:srgbClr>
        </a:solidFill>
      </dgm:spPr>
      <dgm:t>
        <a:bodyPr/>
        <a:lstStyle/>
        <a:p>
          <a:r>
            <a:rPr lang="en-US" dirty="0">
              <a:solidFill>
                <a:schemeClr val="accent3">
                  <a:lumMod val="25000"/>
                </a:schemeClr>
              </a:solidFill>
            </a:rPr>
            <a:t>Provide the physical address where the tickets are being sold</a:t>
          </a:r>
        </a:p>
      </dgm:t>
    </dgm:pt>
    <dgm:pt modelId="{7472933A-488D-4F8A-A581-64D5E3C3A864}" type="parTrans" cxnId="{B3F3E5D7-F958-42D8-B8A6-584331776852}">
      <dgm:prSet/>
      <dgm:spPr/>
      <dgm:t>
        <a:bodyPr/>
        <a:lstStyle/>
        <a:p>
          <a:endParaRPr lang="en-US"/>
        </a:p>
      </dgm:t>
    </dgm:pt>
    <dgm:pt modelId="{837E6F00-F0BF-4EDE-A40A-FE5C8258BF04}" type="sibTrans" cxnId="{B3F3E5D7-F958-42D8-B8A6-584331776852}">
      <dgm:prSet/>
      <dgm:spPr/>
      <dgm:t>
        <a:bodyPr/>
        <a:lstStyle/>
        <a:p>
          <a:endParaRPr lang="en-US"/>
        </a:p>
      </dgm:t>
    </dgm:pt>
    <dgm:pt modelId="{3FA244C5-56C2-43B7-AD1E-FB39AFD9E5A0}">
      <dgm:prSet/>
      <dgm:spPr>
        <a:solidFill>
          <a:schemeClr val="tx2">
            <a:lumMod val="60000"/>
            <a:lumOff val="40000"/>
            <a:alpha val="50000"/>
          </a:schemeClr>
        </a:solidFill>
      </dgm:spPr>
      <dgm:t>
        <a:bodyPr/>
        <a:lstStyle/>
        <a:p>
          <a:r>
            <a:rPr lang="en-US" dirty="0">
              <a:solidFill>
                <a:schemeClr val="accent3">
                  <a:lumMod val="25000"/>
                </a:schemeClr>
              </a:solidFill>
            </a:rPr>
            <a:t>Commercial Hall</a:t>
          </a:r>
        </a:p>
      </dgm:t>
    </dgm:pt>
    <dgm:pt modelId="{8287E058-7403-4E15-AB55-127F93C64043}" type="parTrans" cxnId="{CCD59747-4BEC-4104-8C9E-F75F378A934D}">
      <dgm:prSet/>
      <dgm:spPr/>
      <dgm:t>
        <a:bodyPr/>
        <a:lstStyle/>
        <a:p>
          <a:endParaRPr lang="en-US"/>
        </a:p>
      </dgm:t>
    </dgm:pt>
    <dgm:pt modelId="{20099190-8D3C-48B9-B4DD-B0066C9EE95A}" type="sibTrans" cxnId="{CCD59747-4BEC-4104-8C9E-F75F378A934D}">
      <dgm:prSet/>
      <dgm:spPr/>
      <dgm:t>
        <a:bodyPr/>
        <a:lstStyle/>
        <a:p>
          <a:endParaRPr lang="en-US"/>
        </a:p>
      </dgm:t>
    </dgm:pt>
    <dgm:pt modelId="{6A284495-4D27-4A12-B81C-37064765B2DB}">
      <dgm:prSet/>
      <dgm:spPr>
        <a:solidFill>
          <a:schemeClr val="tx2">
            <a:lumMod val="60000"/>
            <a:lumOff val="40000"/>
            <a:alpha val="50000"/>
          </a:schemeClr>
        </a:solidFill>
      </dgm:spPr>
      <dgm:t>
        <a:bodyPr/>
        <a:lstStyle/>
        <a:p>
          <a:r>
            <a:rPr lang="en-US" dirty="0">
              <a:solidFill>
                <a:schemeClr val="accent3">
                  <a:lumMod val="25000"/>
                </a:schemeClr>
              </a:solidFill>
            </a:rPr>
            <a:t>Licensed Game Room</a:t>
          </a:r>
        </a:p>
        <a:p>
          <a:endParaRPr lang="en-US" dirty="0">
            <a:solidFill>
              <a:schemeClr val="accent3">
                <a:lumMod val="25000"/>
              </a:schemeClr>
            </a:solidFill>
          </a:endParaRPr>
        </a:p>
      </dgm:t>
    </dgm:pt>
    <dgm:pt modelId="{E39DB260-B460-4AB7-8CB8-CF516DD5250D}" type="parTrans" cxnId="{76A1BC62-C269-48BA-935A-DB8DD39AC682}">
      <dgm:prSet/>
      <dgm:spPr/>
      <dgm:t>
        <a:bodyPr/>
        <a:lstStyle/>
        <a:p>
          <a:endParaRPr lang="en-US"/>
        </a:p>
      </dgm:t>
    </dgm:pt>
    <dgm:pt modelId="{0805F7EC-1759-44B8-95DC-45A25C09683E}" type="sibTrans" cxnId="{76A1BC62-C269-48BA-935A-DB8DD39AC682}">
      <dgm:prSet/>
      <dgm:spPr/>
      <dgm:t>
        <a:bodyPr/>
        <a:lstStyle/>
        <a:p>
          <a:endParaRPr lang="en-US"/>
        </a:p>
      </dgm:t>
    </dgm:pt>
    <dgm:pt modelId="{07F4591C-07F0-4B60-A5BC-2DEAC96C504F}">
      <dgm:prSet/>
      <dgm:spPr>
        <a:solidFill>
          <a:schemeClr val="tx2">
            <a:lumMod val="60000"/>
            <a:lumOff val="40000"/>
            <a:alpha val="50000"/>
          </a:schemeClr>
        </a:solidFill>
      </dgm:spPr>
      <dgm:t>
        <a:bodyPr/>
        <a:lstStyle/>
        <a:p>
          <a:r>
            <a:rPr lang="en-US" dirty="0">
              <a:solidFill>
                <a:schemeClr val="accent3">
                  <a:lumMod val="25000"/>
                </a:schemeClr>
              </a:solidFill>
            </a:rPr>
            <a:t>Regular Meeting Place</a:t>
          </a:r>
        </a:p>
      </dgm:t>
    </dgm:pt>
    <dgm:pt modelId="{765161E2-25C0-498A-88D6-4CD09D23CBF1}" type="parTrans" cxnId="{022F99DC-83E0-49A5-83D1-3489B483B774}">
      <dgm:prSet/>
      <dgm:spPr/>
      <dgm:t>
        <a:bodyPr/>
        <a:lstStyle/>
        <a:p>
          <a:endParaRPr lang="en-US"/>
        </a:p>
      </dgm:t>
    </dgm:pt>
    <dgm:pt modelId="{2CF97209-347F-44F8-9F97-477982D15508}" type="sibTrans" cxnId="{022F99DC-83E0-49A5-83D1-3489B483B774}">
      <dgm:prSet/>
      <dgm:spPr/>
      <dgm:t>
        <a:bodyPr/>
        <a:lstStyle/>
        <a:p>
          <a:endParaRPr lang="en-US"/>
        </a:p>
      </dgm:t>
    </dgm:pt>
    <dgm:pt modelId="{F2B614EA-D388-47D6-8464-CD280C76E35A}" type="pres">
      <dgm:prSet presAssocID="{4E2450B0-151A-4C1F-86F1-24E70FD7EDF0}" presName="Name0" presStyleCnt="0">
        <dgm:presLayoutVars>
          <dgm:dir/>
          <dgm:resizeHandles val="exact"/>
        </dgm:presLayoutVars>
      </dgm:prSet>
      <dgm:spPr/>
    </dgm:pt>
    <dgm:pt modelId="{76544FBF-39B6-4062-971C-4E08E23C7046}" type="pres">
      <dgm:prSet presAssocID="{1F5D69F0-7C43-4C56-8632-52F44C3930BA}" presName="Name5" presStyleLbl="vennNode1" presStyleIdx="0" presStyleCnt="4">
        <dgm:presLayoutVars>
          <dgm:bulletEnabled val="1"/>
        </dgm:presLayoutVars>
      </dgm:prSet>
      <dgm:spPr/>
    </dgm:pt>
    <dgm:pt modelId="{E8E01B13-3798-47B7-A84D-2D042F59A277}" type="pres">
      <dgm:prSet presAssocID="{7B4ABB90-22B1-4478-9DDE-65155801E270}" presName="space" presStyleCnt="0"/>
      <dgm:spPr/>
    </dgm:pt>
    <dgm:pt modelId="{20BFA06E-11F8-4CB9-95EA-D5FE05497D9E}" type="pres">
      <dgm:prSet presAssocID="{31A029B1-36C9-4936-8D70-ED603E7120C0}" presName="Name5" presStyleLbl="vennNode1" presStyleIdx="1" presStyleCnt="4">
        <dgm:presLayoutVars>
          <dgm:bulletEnabled val="1"/>
        </dgm:presLayoutVars>
      </dgm:prSet>
      <dgm:spPr/>
    </dgm:pt>
    <dgm:pt modelId="{9C7C94C2-7E12-43C3-A40A-634258C904E5}" type="pres">
      <dgm:prSet presAssocID="{BD670ADB-5726-41B2-85D5-7932EE6A25A8}" presName="space" presStyleCnt="0"/>
      <dgm:spPr/>
    </dgm:pt>
    <dgm:pt modelId="{6DB042A4-2713-44FC-A94D-703F803BB92E}" type="pres">
      <dgm:prSet presAssocID="{70E63C83-579B-41F0-94E8-C5EB21546897}" presName="Name5" presStyleLbl="vennNode1" presStyleIdx="2" presStyleCnt="4">
        <dgm:presLayoutVars>
          <dgm:bulletEnabled val="1"/>
        </dgm:presLayoutVars>
      </dgm:prSet>
      <dgm:spPr/>
    </dgm:pt>
    <dgm:pt modelId="{4E1BC345-66B5-4C66-A39D-5363752D5A40}" type="pres">
      <dgm:prSet presAssocID="{692C8A11-B5CE-4F1A-A301-D42EDDCB70A9}" presName="space" presStyleCnt="0"/>
      <dgm:spPr/>
    </dgm:pt>
    <dgm:pt modelId="{5CAF7136-50FC-4000-AB9D-D542F7CB510A}" type="pres">
      <dgm:prSet presAssocID="{173DFF84-47E5-444B-9E49-2D106D0C459C}" presName="Name5" presStyleLbl="vennNode1" presStyleIdx="3" presStyleCnt="4">
        <dgm:presLayoutVars>
          <dgm:bulletEnabled val="1"/>
        </dgm:presLayoutVars>
      </dgm:prSet>
      <dgm:spPr/>
    </dgm:pt>
  </dgm:ptLst>
  <dgm:cxnLst>
    <dgm:cxn modelId="{C3794313-A5CA-48D1-9793-C4BFFB237253}" srcId="{70E63C83-579B-41F0-94E8-C5EB21546897}" destId="{BE24E42F-7606-4A89-8345-D23849B4D5DD}" srcOrd="0" destOrd="0" parTransId="{A827704D-FCCA-4ABB-B3F3-984DCA42AB1C}" sibTransId="{DEFC1D61-09C8-4FB8-B3EB-329A078518D5}"/>
    <dgm:cxn modelId="{F4531515-4A4F-4318-93D6-F1E75C3CCD83}" type="presOf" srcId="{1F5D69F0-7C43-4C56-8632-52F44C3930BA}" destId="{76544FBF-39B6-4062-971C-4E08E23C7046}" srcOrd="0" destOrd="0" presId="urn:microsoft.com/office/officeart/2005/8/layout/venn3"/>
    <dgm:cxn modelId="{FA379534-EEB1-4AFA-9686-FCAE762F9CC1}" srcId="{1F5D69F0-7C43-4C56-8632-52F44C3930BA}" destId="{267E076D-D949-4058-B756-41D772AA1328}" srcOrd="2" destOrd="0" parTransId="{5FCB62A2-C95A-4830-BE42-23C82433CD70}" sibTransId="{9B33F7F3-D496-479D-A16F-D91401C93560}"/>
    <dgm:cxn modelId="{54C61738-B95F-4406-A94B-C35B31827B3C}" type="presOf" srcId="{3FA244C5-56C2-43B7-AD1E-FB39AFD9E5A0}" destId="{20BFA06E-11F8-4CB9-95EA-D5FE05497D9E}" srcOrd="0" destOrd="1" presId="urn:microsoft.com/office/officeart/2005/8/layout/venn3"/>
    <dgm:cxn modelId="{EF04723C-4FA4-4FA7-BAA5-46910180C3B2}" srcId="{4E2450B0-151A-4C1F-86F1-24E70FD7EDF0}" destId="{1F5D69F0-7C43-4C56-8632-52F44C3930BA}" srcOrd="0" destOrd="0" parTransId="{CD6ADDE1-16A0-44EF-8661-99BE2BFA9948}" sibTransId="{7B4ABB90-22B1-4478-9DDE-65155801E270}"/>
    <dgm:cxn modelId="{76A1BC62-C269-48BA-935A-DB8DD39AC682}" srcId="{31A029B1-36C9-4936-8D70-ED603E7120C0}" destId="{6A284495-4D27-4A12-B81C-37064765B2DB}" srcOrd="2" destOrd="0" parTransId="{E39DB260-B460-4AB7-8CB8-CF516DD5250D}" sibTransId="{0805F7EC-1759-44B8-95DC-45A25C09683E}"/>
    <dgm:cxn modelId="{CCD59747-4BEC-4104-8C9E-F75F378A934D}" srcId="{31A029B1-36C9-4936-8D70-ED603E7120C0}" destId="{3FA244C5-56C2-43B7-AD1E-FB39AFD9E5A0}" srcOrd="0" destOrd="0" parTransId="{8287E058-7403-4E15-AB55-127F93C64043}" sibTransId="{20099190-8D3C-48B9-B4DD-B0066C9EE95A}"/>
    <dgm:cxn modelId="{AFE63D81-D65F-4329-9E2E-594012794670}" srcId="{1F5D69F0-7C43-4C56-8632-52F44C3930BA}" destId="{8B36C9F5-2E25-4306-9444-A348DF226343}" srcOrd="0" destOrd="0" parTransId="{C68B60C3-F5D9-4416-8561-2B711620F71E}" sibTransId="{81A8372C-AFF6-4B9D-B1B6-62271E786CEE}"/>
    <dgm:cxn modelId="{AC420E83-CD0D-481B-A4F7-493DCFF53ED6}" type="presOf" srcId="{70E63C83-579B-41F0-94E8-C5EB21546897}" destId="{6DB042A4-2713-44FC-A94D-703F803BB92E}" srcOrd="0" destOrd="0" presId="urn:microsoft.com/office/officeart/2005/8/layout/venn3"/>
    <dgm:cxn modelId="{4CC85486-C08B-470C-9163-3AC153128C3F}" type="presOf" srcId="{BE24E42F-7606-4A89-8345-D23849B4D5DD}" destId="{6DB042A4-2713-44FC-A94D-703F803BB92E}" srcOrd="0" destOrd="1" presId="urn:microsoft.com/office/officeart/2005/8/layout/venn3"/>
    <dgm:cxn modelId="{05050089-633C-4722-8E25-2DFB77304055}" type="presOf" srcId="{8B36C9F5-2E25-4306-9444-A348DF226343}" destId="{76544FBF-39B6-4062-971C-4E08E23C7046}" srcOrd="0" destOrd="1" presId="urn:microsoft.com/office/officeart/2005/8/layout/venn3"/>
    <dgm:cxn modelId="{5ED954A2-6D46-44A7-B184-BEFD91A55A7B}" type="presOf" srcId="{31A029B1-36C9-4936-8D70-ED603E7120C0}" destId="{20BFA06E-11F8-4CB9-95EA-D5FE05497D9E}" srcOrd="0" destOrd="0" presId="urn:microsoft.com/office/officeart/2005/8/layout/venn3"/>
    <dgm:cxn modelId="{8C778FA7-61EE-4A06-A638-78BCAAE25AC0}" type="presOf" srcId="{6BCC3D9B-E274-4526-8FBA-8D18A5FD7210}" destId="{76544FBF-39B6-4062-971C-4E08E23C7046}" srcOrd="0" destOrd="2" presId="urn:microsoft.com/office/officeart/2005/8/layout/venn3"/>
    <dgm:cxn modelId="{B7AA7DAC-D9E7-4CDF-B438-FF60787E9196}" type="presOf" srcId="{267E076D-D949-4058-B756-41D772AA1328}" destId="{76544FBF-39B6-4062-971C-4E08E23C7046}" srcOrd="0" destOrd="3" presId="urn:microsoft.com/office/officeart/2005/8/layout/venn3"/>
    <dgm:cxn modelId="{3EDDC2AD-6798-4874-B258-AE23CEC0C618}" type="presOf" srcId="{173DFF84-47E5-444B-9E49-2D106D0C459C}" destId="{5CAF7136-50FC-4000-AB9D-D542F7CB510A}" srcOrd="0" destOrd="0" presId="urn:microsoft.com/office/officeart/2005/8/layout/venn3"/>
    <dgm:cxn modelId="{1C797CB7-429A-41D6-AD83-6A21086A3E59}" srcId="{4E2450B0-151A-4C1F-86F1-24E70FD7EDF0}" destId="{70E63C83-579B-41F0-94E8-C5EB21546897}" srcOrd="2" destOrd="0" parTransId="{7BAD296F-37EC-4D5B-AED7-205E7EF929EA}" sibTransId="{692C8A11-B5CE-4F1A-A301-D42EDDCB70A9}"/>
    <dgm:cxn modelId="{9340F2C2-5032-4344-A6B1-68F2D0AC90C7}" srcId="{4E2450B0-151A-4C1F-86F1-24E70FD7EDF0}" destId="{173DFF84-47E5-444B-9E49-2D106D0C459C}" srcOrd="3" destOrd="0" parTransId="{4E84A113-F398-4086-B43F-85A810770D06}" sibTransId="{1AFD3074-362C-4400-8387-F79F26310820}"/>
    <dgm:cxn modelId="{4BB804C3-77D1-49D2-AB69-C6D2DAACC781}" type="presOf" srcId="{C05DE58E-26FD-40BA-B3B8-350D7FA81738}" destId="{5CAF7136-50FC-4000-AB9D-D542F7CB510A}" srcOrd="0" destOrd="1" presId="urn:microsoft.com/office/officeart/2005/8/layout/venn3"/>
    <dgm:cxn modelId="{9459C0C4-100B-402E-AFCC-5EE3E49DE593}" type="presOf" srcId="{6A284495-4D27-4A12-B81C-37064765B2DB}" destId="{20BFA06E-11F8-4CB9-95EA-D5FE05497D9E}" srcOrd="0" destOrd="3" presId="urn:microsoft.com/office/officeart/2005/8/layout/venn3"/>
    <dgm:cxn modelId="{B3F3E5D7-F958-42D8-B8A6-584331776852}" srcId="{173DFF84-47E5-444B-9E49-2D106D0C459C}" destId="{C05DE58E-26FD-40BA-B3B8-350D7FA81738}" srcOrd="0" destOrd="0" parTransId="{7472933A-488D-4F8A-A581-64D5E3C3A864}" sibTransId="{837E6F00-F0BF-4EDE-A40A-FE5C8258BF04}"/>
    <dgm:cxn modelId="{022F99DC-83E0-49A5-83D1-3489B483B774}" srcId="{31A029B1-36C9-4936-8D70-ED603E7120C0}" destId="{07F4591C-07F0-4B60-A5BC-2DEAC96C504F}" srcOrd="1" destOrd="0" parTransId="{765161E2-25C0-498A-88D6-4CD09D23CBF1}" sibTransId="{2CF97209-347F-44F8-9F97-477982D15508}"/>
    <dgm:cxn modelId="{051DF9E3-BE81-4A1E-B034-CF9FCB83BE87}" type="presOf" srcId="{07F4591C-07F0-4B60-A5BC-2DEAC96C504F}" destId="{20BFA06E-11F8-4CB9-95EA-D5FE05497D9E}" srcOrd="0" destOrd="2" presId="urn:microsoft.com/office/officeart/2005/8/layout/venn3"/>
    <dgm:cxn modelId="{05AD6AE7-8C2E-4D78-857B-21C60A6673F2}" srcId="{4E2450B0-151A-4C1F-86F1-24E70FD7EDF0}" destId="{31A029B1-36C9-4936-8D70-ED603E7120C0}" srcOrd="1" destOrd="0" parTransId="{9580D366-EA4E-4A50-BC58-1C2D03A08C87}" sibTransId="{BD670ADB-5726-41B2-85D5-7932EE6A25A8}"/>
    <dgm:cxn modelId="{4E3233E8-1AA1-4E14-B0A9-B496937193FD}" type="presOf" srcId="{4E2450B0-151A-4C1F-86F1-24E70FD7EDF0}" destId="{F2B614EA-D388-47D6-8464-CD280C76E35A}" srcOrd="0" destOrd="0" presId="urn:microsoft.com/office/officeart/2005/8/layout/venn3"/>
    <dgm:cxn modelId="{377C30F2-CB27-49E5-9434-4FF8022FEFA8}" srcId="{1F5D69F0-7C43-4C56-8632-52F44C3930BA}" destId="{6BCC3D9B-E274-4526-8FBA-8D18A5FD7210}" srcOrd="1" destOrd="0" parTransId="{62FDCA3B-B34F-44B6-9462-E974920CFE93}" sibTransId="{0752CC82-00D5-4301-B16E-22C6CC3B23D7}"/>
    <dgm:cxn modelId="{79C00FEB-9D99-48FC-9152-A33AA4F40830}" type="presParOf" srcId="{F2B614EA-D388-47D6-8464-CD280C76E35A}" destId="{76544FBF-39B6-4062-971C-4E08E23C7046}" srcOrd="0" destOrd="0" presId="urn:microsoft.com/office/officeart/2005/8/layout/venn3"/>
    <dgm:cxn modelId="{60C68991-1A00-4A43-9E98-0FA1A6CE1BE1}" type="presParOf" srcId="{F2B614EA-D388-47D6-8464-CD280C76E35A}" destId="{E8E01B13-3798-47B7-A84D-2D042F59A277}" srcOrd="1" destOrd="0" presId="urn:microsoft.com/office/officeart/2005/8/layout/venn3"/>
    <dgm:cxn modelId="{E785FCDF-1D77-48AF-B079-BF73B9AB730C}" type="presParOf" srcId="{F2B614EA-D388-47D6-8464-CD280C76E35A}" destId="{20BFA06E-11F8-4CB9-95EA-D5FE05497D9E}" srcOrd="2" destOrd="0" presId="urn:microsoft.com/office/officeart/2005/8/layout/venn3"/>
    <dgm:cxn modelId="{25EB5AB9-8DB4-4819-94BB-3F3C041B1BED}" type="presParOf" srcId="{F2B614EA-D388-47D6-8464-CD280C76E35A}" destId="{9C7C94C2-7E12-43C3-A40A-634258C904E5}" srcOrd="3" destOrd="0" presId="urn:microsoft.com/office/officeart/2005/8/layout/venn3"/>
    <dgm:cxn modelId="{F06C0CD9-D87D-42B3-ACD8-FED8E6FA9ED0}" type="presParOf" srcId="{F2B614EA-D388-47D6-8464-CD280C76E35A}" destId="{6DB042A4-2713-44FC-A94D-703F803BB92E}" srcOrd="4" destOrd="0" presId="urn:microsoft.com/office/officeart/2005/8/layout/venn3"/>
    <dgm:cxn modelId="{BD78C4C6-D0CF-447C-B84B-160D8811CF58}" type="presParOf" srcId="{F2B614EA-D388-47D6-8464-CD280C76E35A}" destId="{4E1BC345-66B5-4C66-A39D-5363752D5A40}" srcOrd="5" destOrd="0" presId="urn:microsoft.com/office/officeart/2005/8/layout/venn3"/>
    <dgm:cxn modelId="{C846549A-A2E1-43A4-B41F-6CECD92B0CC9}" type="presParOf" srcId="{F2B614EA-D388-47D6-8464-CD280C76E35A}" destId="{5CAF7136-50FC-4000-AB9D-D542F7CB510A}" srcOrd="6" destOrd="0" presId="urn:microsoft.com/office/officeart/2005/8/layout/venn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3AFD5282-0594-4451-AD3B-5091060289E8}" type="doc">
      <dgm:prSet loTypeId="urn:microsoft.com/office/officeart/2005/8/layout/hProcess9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C97FB511-23A0-4CFA-95D6-26E7AE619452}">
      <dgm:prSet/>
      <dgm:spPr>
        <a:solidFill>
          <a:srgbClr val="FFF2CC"/>
        </a:solidFill>
      </dgm:spPr>
      <dgm:t>
        <a:bodyPr/>
        <a:lstStyle/>
        <a:p>
          <a:pPr algn="l"/>
          <a:r>
            <a:rPr lang="en-US" dirty="0">
              <a:solidFill>
                <a:schemeClr val="accent3">
                  <a:lumMod val="25000"/>
                </a:schemeClr>
              </a:solidFill>
            </a:rPr>
            <a:t>Enter all game dates that are being requested.  </a:t>
          </a:r>
        </a:p>
      </dgm:t>
    </dgm:pt>
    <dgm:pt modelId="{301DD5E6-8722-4C6A-9843-435F87ECF16F}" type="parTrans" cxnId="{5C378CA6-7ABF-4DDB-BC7B-557FCC9D14F1}">
      <dgm:prSet/>
      <dgm:spPr/>
      <dgm:t>
        <a:bodyPr/>
        <a:lstStyle/>
        <a:p>
          <a:endParaRPr lang="en-US"/>
        </a:p>
      </dgm:t>
    </dgm:pt>
    <dgm:pt modelId="{60265414-8532-4060-8A3C-DFDC088F8696}" type="sibTrans" cxnId="{5C378CA6-7ABF-4DDB-BC7B-557FCC9D14F1}">
      <dgm:prSet/>
      <dgm:spPr/>
      <dgm:t>
        <a:bodyPr/>
        <a:lstStyle/>
        <a:p>
          <a:endParaRPr lang="en-US"/>
        </a:p>
      </dgm:t>
    </dgm:pt>
    <dgm:pt modelId="{858ADC05-9F07-4FBA-A781-D5A097A8C22F}">
      <dgm:prSet/>
      <dgm:spPr>
        <a:solidFill>
          <a:srgbClr val="E2EBCD"/>
        </a:solidFill>
      </dgm:spPr>
      <dgm:t>
        <a:bodyPr/>
        <a:lstStyle/>
        <a:p>
          <a:pPr algn="l"/>
          <a:r>
            <a:rPr lang="en-US" dirty="0">
              <a:solidFill>
                <a:schemeClr val="accent3">
                  <a:lumMod val="25000"/>
                </a:schemeClr>
              </a:solidFill>
            </a:rPr>
            <a:t>Organizations may hold up to 16 game dates per month. </a:t>
          </a:r>
        </a:p>
      </dgm:t>
    </dgm:pt>
    <dgm:pt modelId="{E647554D-E8F0-4653-98BB-E46960772247}" type="parTrans" cxnId="{D662A8BB-6B25-4AAD-952B-9BE62C09ECED}">
      <dgm:prSet/>
      <dgm:spPr/>
      <dgm:t>
        <a:bodyPr/>
        <a:lstStyle/>
        <a:p>
          <a:endParaRPr lang="en-US"/>
        </a:p>
      </dgm:t>
    </dgm:pt>
    <dgm:pt modelId="{07608282-53EE-4744-9A32-110470FF0E9D}" type="sibTrans" cxnId="{D662A8BB-6B25-4AAD-952B-9BE62C09ECED}">
      <dgm:prSet/>
      <dgm:spPr/>
      <dgm:t>
        <a:bodyPr/>
        <a:lstStyle/>
        <a:p>
          <a:endParaRPr lang="en-US"/>
        </a:p>
      </dgm:t>
    </dgm:pt>
    <dgm:pt modelId="{2657E40A-6AE0-4403-B497-950FBB43C717}">
      <dgm:prSet/>
      <dgm:spPr/>
      <dgm:t>
        <a:bodyPr/>
        <a:lstStyle/>
        <a:p>
          <a:pPr algn="l"/>
          <a:r>
            <a:rPr lang="en-US" dirty="0">
              <a:solidFill>
                <a:schemeClr val="accent3">
                  <a:lumMod val="25000"/>
                </a:schemeClr>
              </a:solidFill>
            </a:rPr>
            <a:t>All game dates must be within the </a:t>
          </a:r>
          <a:r>
            <a:rPr lang="en-US" b="1" u="sng" dirty="0">
              <a:solidFill>
                <a:schemeClr val="accent3">
                  <a:lumMod val="25000"/>
                </a:schemeClr>
              </a:solidFill>
            </a:rPr>
            <a:t>same</a:t>
          </a:r>
          <a:r>
            <a:rPr lang="en-US" dirty="0">
              <a:solidFill>
                <a:schemeClr val="accent3">
                  <a:lumMod val="25000"/>
                </a:schemeClr>
              </a:solidFill>
            </a:rPr>
            <a:t> calendar month. </a:t>
          </a:r>
        </a:p>
      </dgm:t>
    </dgm:pt>
    <dgm:pt modelId="{D5E4EFD5-F49E-4E56-95C0-6A0FF91F35A2}" type="parTrans" cxnId="{AA01B72C-23F1-4E2F-AEF9-529EBF184642}">
      <dgm:prSet/>
      <dgm:spPr/>
      <dgm:t>
        <a:bodyPr/>
        <a:lstStyle/>
        <a:p>
          <a:endParaRPr lang="en-US"/>
        </a:p>
      </dgm:t>
    </dgm:pt>
    <dgm:pt modelId="{6819AA64-19D5-4167-8191-A5D348CEAC6C}" type="sibTrans" cxnId="{AA01B72C-23F1-4E2F-AEF9-529EBF184642}">
      <dgm:prSet/>
      <dgm:spPr/>
      <dgm:t>
        <a:bodyPr/>
        <a:lstStyle/>
        <a:p>
          <a:endParaRPr lang="en-US"/>
        </a:p>
      </dgm:t>
    </dgm:pt>
    <dgm:pt modelId="{0DB53626-6A31-476D-994C-C81C4594DF77}">
      <dgm:prSet/>
      <dgm:spPr>
        <a:solidFill>
          <a:schemeClr val="tx1">
            <a:lumMod val="40000"/>
            <a:lumOff val="60000"/>
          </a:schemeClr>
        </a:solidFill>
      </dgm:spPr>
      <dgm:t>
        <a:bodyPr/>
        <a:lstStyle/>
        <a:p>
          <a:pPr algn="l"/>
          <a:r>
            <a:rPr lang="en-US" dirty="0">
              <a:solidFill>
                <a:schemeClr val="accent3">
                  <a:lumMod val="25000"/>
                </a:schemeClr>
              </a:solidFill>
            </a:rPr>
            <a:t>A separate application must be submitted for each month. </a:t>
          </a:r>
        </a:p>
      </dgm:t>
    </dgm:pt>
    <dgm:pt modelId="{E5F8CC88-F93B-4518-8888-77CA31DCF5E2}" type="parTrans" cxnId="{DA98F564-F82D-4752-A1A6-6530D943F381}">
      <dgm:prSet/>
      <dgm:spPr/>
      <dgm:t>
        <a:bodyPr/>
        <a:lstStyle/>
        <a:p>
          <a:endParaRPr lang="en-US"/>
        </a:p>
      </dgm:t>
    </dgm:pt>
    <dgm:pt modelId="{3F5DAE9E-3E32-4512-B419-0DACA148778D}" type="sibTrans" cxnId="{DA98F564-F82D-4752-A1A6-6530D943F381}">
      <dgm:prSet/>
      <dgm:spPr/>
      <dgm:t>
        <a:bodyPr/>
        <a:lstStyle/>
        <a:p>
          <a:endParaRPr lang="en-US"/>
        </a:p>
      </dgm:t>
    </dgm:pt>
    <dgm:pt modelId="{620B266C-A8AC-40DC-AE55-9DF412913CF5}" type="pres">
      <dgm:prSet presAssocID="{3AFD5282-0594-4451-AD3B-5091060289E8}" presName="CompostProcess" presStyleCnt="0">
        <dgm:presLayoutVars>
          <dgm:dir/>
          <dgm:resizeHandles val="exact"/>
        </dgm:presLayoutVars>
      </dgm:prSet>
      <dgm:spPr/>
    </dgm:pt>
    <dgm:pt modelId="{E17C0561-081C-4488-8885-027DA14C607B}" type="pres">
      <dgm:prSet presAssocID="{3AFD5282-0594-4451-AD3B-5091060289E8}" presName="arrow" presStyleLbl="bgShp" presStyleIdx="0" presStyleCnt="1"/>
      <dgm:spPr>
        <a:gradFill rotWithShape="0">
          <a:gsLst>
            <a:gs pos="0">
              <a:schemeClr val="tx2"/>
            </a:gs>
            <a:gs pos="50000">
              <a:schemeClr val="bg1"/>
            </a:gs>
            <a:gs pos="100000">
              <a:srgbClr val="FFF2CC"/>
            </a:gs>
          </a:gsLst>
          <a:lin ang="2700000" scaled="1"/>
        </a:gradFill>
        <a:ln>
          <a:solidFill>
            <a:schemeClr val="tx1">
              <a:lumMod val="50000"/>
            </a:schemeClr>
          </a:solidFill>
        </a:ln>
      </dgm:spPr>
    </dgm:pt>
    <dgm:pt modelId="{62363EDC-98C6-4F6E-B24D-428364B0538B}" type="pres">
      <dgm:prSet presAssocID="{3AFD5282-0594-4451-AD3B-5091060289E8}" presName="linearProcess" presStyleCnt="0"/>
      <dgm:spPr/>
    </dgm:pt>
    <dgm:pt modelId="{9B3889B1-56FD-4060-8EEC-3D1BF9842F50}" type="pres">
      <dgm:prSet presAssocID="{C97FB511-23A0-4CFA-95D6-26E7AE619452}" presName="textNode" presStyleLbl="node1" presStyleIdx="0" presStyleCnt="4">
        <dgm:presLayoutVars>
          <dgm:bulletEnabled val="1"/>
        </dgm:presLayoutVars>
      </dgm:prSet>
      <dgm:spPr/>
    </dgm:pt>
    <dgm:pt modelId="{5CE4C665-1771-480E-8894-BFF4CB943040}" type="pres">
      <dgm:prSet presAssocID="{60265414-8532-4060-8A3C-DFDC088F8696}" presName="sibTrans" presStyleCnt="0"/>
      <dgm:spPr/>
    </dgm:pt>
    <dgm:pt modelId="{A4D1E9E3-1328-4982-8A1B-D2D48BF11E4D}" type="pres">
      <dgm:prSet presAssocID="{858ADC05-9F07-4FBA-A781-D5A097A8C22F}" presName="textNode" presStyleLbl="node1" presStyleIdx="1" presStyleCnt="4">
        <dgm:presLayoutVars>
          <dgm:bulletEnabled val="1"/>
        </dgm:presLayoutVars>
      </dgm:prSet>
      <dgm:spPr/>
    </dgm:pt>
    <dgm:pt modelId="{A466DB57-8D75-42A3-8FC5-B89EADFE7C31}" type="pres">
      <dgm:prSet presAssocID="{07608282-53EE-4744-9A32-110470FF0E9D}" presName="sibTrans" presStyleCnt="0"/>
      <dgm:spPr/>
    </dgm:pt>
    <dgm:pt modelId="{8DBF7E1C-6DCC-45F6-A0E5-CD4D1B98E3E9}" type="pres">
      <dgm:prSet presAssocID="{2657E40A-6AE0-4403-B497-950FBB43C717}" presName="textNode" presStyleLbl="node1" presStyleIdx="2" presStyleCnt="4">
        <dgm:presLayoutVars>
          <dgm:bulletEnabled val="1"/>
        </dgm:presLayoutVars>
      </dgm:prSet>
      <dgm:spPr/>
    </dgm:pt>
    <dgm:pt modelId="{8313625B-9530-4CB6-B235-C5A0DFAE2D9B}" type="pres">
      <dgm:prSet presAssocID="{6819AA64-19D5-4167-8191-A5D348CEAC6C}" presName="sibTrans" presStyleCnt="0"/>
      <dgm:spPr/>
    </dgm:pt>
    <dgm:pt modelId="{03A10543-D08B-449A-B08E-33A04841F34D}" type="pres">
      <dgm:prSet presAssocID="{0DB53626-6A31-476D-994C-C81C4594DF77}" presName="textNode" presStyleLbl="node1" presStyleIdx="3" presStyleCnt="4">
        <dgm:presLayoutVars>
          <dgm:bulletEnabled val="1"/>
        </dgm:presLayoutVars>
      </dgm:prSet>
      <dgm:spPr/>
    </dgm:pt>
  </dgm:ptLst>
  <dgm:cxnLst>
    <dgm:cxn modelId="{87FF1E1B-5927-480C-ADE9-76B275D4E708}" type="presOf" srcId="{3AFD5282-0594-4451-AD3B-5091060289E8}" destId="{620B266C-A8AC-40DC-AE55-9DF412913CF5}" srcOrd="0" destOrd="0" presId="urn:microsoft.com/office/officeart/2005/8/layout/hProcess9"/>
    <dgm:cxn modelId="{AA01B72C-23F1-4E2F-AEF9-529EBF184642}" srcId="{3AFD5282-0594-4451-AD3B-5091060289E8}" destId="{2657E40A-6AE0-4403-B497-950FBB43C717}" srcOrd="2" destOrd="0" parTransId="{D5E4EFD5-F49E-4E56-95C0-6A0FF91F35A2}" sibTransId="{6819AA64-19D5-4167-8191-A5D348CEAC6C}"/>
    <dgm:cxn modelId="{BD55602E-0D8C-42CD-8EA0-BB500016325F}" type="presOf" srcId="{2657E40A-6AE0-4403-B497-950FBB43C717}" destId="{8DBF7E1C-6DCC-45F6-A0E5-CD4D1B98E3E9}" srcOrd="0" destOrd="0" presId="urn:microsoft.com/office/officeart/2005/8/layout/hProcess9"/>
    <dgm:cxn modelId="{DA98F564-F82D-4752-A1A6-6530D943F381}" srcId="{3AFD5282-0594-4451-AD3B-5091060289E8}" destId="{0DB53626-6A31-476D-994C-C81C4594DF77}" srcOrd="3" destOrd="0" parTransId="{E5F8CC88-F93B-4518-8888-77CA31DCF5E2}" sibTransId="{3F5DAE9E-3E32-4512-B419-0DACA148778D}"/>
    <dgm:cxn modelId="{1F958A79-6FBE-4DA0-971A-E28FEB06730B}" type="presOf" srcId="{858ADC05-9F07-4FBA-A781-D5A097A8C22F}" destId="{A4D1E9E3-1328-4982-8A1B-D2D48BF11E4D}" srcOrd="0" destOrd="0" presId="urn:microsoft.com/office/officeart/2005/8/layout/hProcess9"/>
    <dgm:cxn modelId="{5C378CA6-7ABF-4DDB-BC7B-557FCC9D14F1}" srcId="{3AFD5282-0594-4451-AD3B-5091060289E8}" destId="{C97FB511-23A0-4CFA-95D6-26E7AE619452}" srcOrd="0" destOrd="0" parTransId="{301DD5E6-8722-4C6A-9843-435F87ECF16F}" sibTransId="{60265414-8532-4060-8A3C-DFDC088F8696}"/>
    <dgm:cxn modelId="{D662A8BB-6B25-4AAD-952B-9BE62C09ECED}" srcId="{3AFD5282-0594-4451-AD3B-5091060289E8}" destId="{858ADC05-9F07-4FBA-A781-D5A097A8C22F}" srcOrd="1" destOrd="0" parTransId="{E647554D-E8F0-4653-98BB-E46960772247}" sibTransId="{07608282-53EE-4744-9A32-110470FF0E9D}"/>
    <dgm:cxn modelId="{BBB21CF0-E43F-42EA-B5D3-3BF2FF7F65E0}" type="presOf" srcId="{C97FB511-23A0-4CFA-95D6-26E7AE619452}" destId="{9B3889B1-56FD-4060-8EEC-3D1BF9842F50}" srcOrd="0" destOrd="0" presId="urn:microsoft.com/office/officeart/2005/8/layout/hProcess9"/>
    <dgm:cxn modelId="{56D07CFA-B25A-4A1F-A677-B759F54BD01D}" type="presOf" srcId="{0DB53626-6A31-476D-994C-C81C4594DF77}" destId="{03A10543-D08B-449A-B08E-33A04841F34D}" srcOrd="0" destOrd="0" presId="urn:microsoft.com/office/officeart/2005/8/layout/hProcess9"/>
    <dgm:cxn modelId="{9CA900AE-86CD-4CA9-BF01-FDC3B53A6F08}" type="presParOf" srcId="{620B266C-A8AC-40DC-AE55-9DF412913CF5}" destId="{E17C0561-081C-4488-8885-027DA14C607B}" srcOrd="0" destOrd="0" presId="urn:microsoft.com/office/officeart/2005/8/layout/hProcess9"/>
    <dgm:cxn modelId="{89207D3B-B9F3-4127-8AF6-334E1FF75F22}" type="presParOf" srcId="{620B266C-A8AC-40DC-AE55-9DF412913CF5}" destId="{62363EDC-98C6-4F6E-B24D-428364B0538B}" srcOrd="1" destOrd="0" presId="urn:microsoft.com/office/officeart/2005/8/layout/hProcess9"/>
    <dgm:cxn modelId="{6EE555C0-20F9-4B4F-AA51-7C1529FBCEB0}" type="presParOf" srcId="{62363EDC-98C6-4F6E-B24D-428364B0538B}" destId="{9B3889B1-56FD-4060-8EEC-3D1BF9842F50}" srcOrd="0" destOrd="0" presId="urn:microsoft.com/office/officeart/2005/8/layout/hProcess9"/>
    <dgm:cxn modelId="{CEAE5CC8-1A7A-45B5-8811-FDE4E13E6A5A}" type="presParOf" srcId="{62363EDC-98C6-4F6E-B24D-428364B0538B}" destId="{5CE4C665-1771-480E-8894-BFF4CB943040}" srcOrd="1" destOrd="0" presId="urn:microsoft.com/office/officeart/2005/8/layout/hProcess9"/>
    <dgm:cxn modelId="{A0A0D002-2206-4FF5-B8EC-BFC8249675D4}" type="presParOf" srcId="{62363EDC-98C6-4F6E-B24D-428364B0538B}" destId="{A4D1E9E3-1328-4982-8A1B-D2D48BF11E4D}" srcOrd="2" destOrd="0" presId="urn:microsoft.com/office/officeart/2005/8/layout/hProcess9"/>
    <dgm:cxn modelId="{EA420905-46BB-4EE1-A5DF-0B48C5F4D30C}" type="presParOf" srcId="{62363EDC-98C6-4F6E-B24D-428364B0538B}" destId="{A466DB57-8D75-42A3-8FC5-B89EADFE7C31}" srcOrd="3" destOrd="0" presId="urn:microsoft.com/office/officeart/2005/8/layout/hProcess9"/>
    <dgm:cxn modelId="{839DE3E7-5C76-4479-BF42-1E138FF03F85}" type="presParOf" srcId="{62363EDC-98C6-4F6E-B24D-428364B0538B}" destId="{8DBF7E1C-6DCC-45F6-A0E5-CD4D1B98E3E9}" srcOrd="4" destOrd="0" presId="urn:microsoft.com/office/officeart/2005/8/layout/hProcess9"/>
    <dgm:cxn modelId="{5CF57924-0E1F-4E81-9CDB-A097FB468AA1}" type="presParOf" srcId="{62363EDC-98C6-4F6E-B24D-428364B0538B}" destId="{8313625B-9530-4CB6-B235-C5A0DFAE2D9B}" srcOrd="5" destOrd="0" presId="urn:microsoft.com/office/officeart/2005/8/layout/hProcess9"/>
    <dgm:cxn modelId="{608BABC4-0934-4F53-86ED-511AB1913716}" type="presParOf" srcId="{62363EDC-98C6-4F6E-B24D-428364B0538B}" destId="{03A10543-D08B-449A-B08E-33A04841F34D}" srcOrd="6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0EB469CB-158D-49AC-988B-620479D02BC1}" type="doc">
      <dgm:prSet loTypeId="urn:microsoft.com/office/officeart/2005/8/layout/vList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798FD2B8-818C-4233-9140-E2BD2DFF994B}">
      <dgm:prSet custT="1"/>
      <dgm:spPr/>
      <dgm:t>
        <a:bodyPr/>
        <a:lstStyle/>
        <a:p>
          <a:r>
            <a:rPr lang="en-US" sz="1800" dirty="0">
              <a:solidFill>
                <a:schemeClr val="accent2">
                  <a:lumMod val="25000"/>
                </a:schemeClr>
              </a:solidFill>
            </a:rPr>
            <a:t>Include the following payment based on your selection in section 2: </a:t>
          </a:r>
        </a:p>
      </dgm:t>
    </dgm:pt>
    <dgm:pt modelId="{ACCACFDB-0742-435F-9FA2-10FD076B9FEC}" type="parTrans" cxnId="{CCA57CC3-D980-4999-AC6E-0F83E6275193}">
      <dgm:prSet/>
      <dgm:spPr/>
      <dgm:t>
        <a:bodyPr/>
        <a:lstStyle/>
        <a:p>
          <a:endParaRPr lang="en-US"/>
        </a:p>
      </dgm:t>
    </dgm:pt>
    <dgm:pt modelId="{FD20B2CA-8524-4F90-9834-C3A2C8FCC9EA}" type="sibTrans" cxnId="{CCA57CC3-D980-4999-AC6E-0F83E6275193}">
      <dgm:prSet/>
      <dgm:spPr/>
      <dgm:t>
        <a:bodyPr/>
        <a:lstStyle/>
        <a:p>
          <a:endParaRPr lang="en-US"/>
        </a:p>
      </dgm:t>
    </dgm:pt>
    <dgm:pt modelId="{32A153DF-9E25-4250-B7A0-68962526C5E4}">
      <dgm:prSet custT="1"/>
      <dgm:spPr/>
      <dgm:t>
        <a:bodyPr/>
        <a:lstStyle/>
        <a:p>
          <a:r>
            <a:rPr lang="en-US" sz="1600" dirty="0">
              <a:solidFill>
                <a:schemeClr val="accent2">
                  <a:lumMod val="25000"/>
                </a:schemeClr>
              </a:solidFill>
            </a:rPr>
            <a:t>Bingo &amp; Lucky 7 – payment of $25.00 per bingo game date plus a $10.00 lucky 7 license fee. </a:t>
          </a:r>
        </a:p>
      </dgm:t>
    </dgm:pt>
    <dgm:pt modelId="{6D9A881A-AE4E-426A-8BE6-99C6CA4212B1}" type="parTrans" cxnId="{7D7077C2-9DA7-4D65-96FE-5A8F9BDA4A21}">
      <dgm:prSet/>
      <dgm:spPr/>
      <dgm:t>
        <a:bodyPr/>
        <a:lstStyle/>
        <a:p>
          <a:endParaRPr lang="en-US"/>
        </a:p>
      </dgm:t>
    </dgm:pt>
    <dgm:pt modelId="{0388A3EF-BAF0-4D81-844E-AD1F16E5408D}" type="sibTrans" cxnId="{7D7077C2-9DA7-4D65-96FE-5A8F9BDA4A21}">
      <dgm:prSet/>
      <dgm:spPr/>
      <dgm:t>
        <a:bodyPr/>
        <a:lstStyle/>
        <a:p>
          <a:endParaRPr lang="en-US"/>
        </a:p>
      </dgm:t>
    </dgm:pt>
    <dgm:pt modelId="{528274E4-F31E-4649-8ADA-4A702B01615B}">
      <dgm:prSet custT="1"/>
      <dgm:spPr/>
      <dgm:t>
        <a:bodyPr/>
        <a:lstStyle/>
        <a:p>
          <a:r>
            <a:rPr lang="en-US" sz="1600" dirty="0">
              <a:solidFill>
                <a:schemeClr val="accent2">
                  <a:lumMod val="25000"/>
                </a:schemeClr>
              </a:solidFill>
            </a:rPr>
            <a:t>Lucky 7 at GOC – payment of a $10.00 lucky 7 license fee. </a:t>
          </a:r>
        </a:p>
      </dgm:t>
    </dgm:pt>
    <dgm:pt modelId="{AD25223B-072B-4554-8398-26C6C01511BF}" type="parTrans" cxnId="{2F2DF48F-70BF-48DF-9D7C-EFBC69C9057F}">
      <dgm:prSet/>
      <dgm:spPr/>
      <dgm:t>
        <a:bodyPr/>
        <a:lstStyle/>
        <a:p>
          <a:endParaRPr lang="en-US"/>
        </a:p>
      </dgm:t>
    </dgm:pt>
    <dgm:pt modelId="{0EF13F55-2514-4437-825D-E165EE49F55F}" type="sibTrans" cxnId="{2F2DF48F-70BF-48DF-9D7C-EFBC69C9057F}">
      <dgm:prSet/>
      <dgm:spPr/>
      <dgm:t>
        <a:bodyPr/>
        <a:lstStyle/>
        <a:p>
          <a:endParaRPr lang="en-US"/>
        </a:p>
      </dgm:t>
    </dgm:pt>
    <dgm:pt modelId="{B93169E6-921C-4EDF-A042-B80AF1E5DF86}">
      <dgm:prSet custT="1"/>
      <dgm:spPr/>
      <dgm:t>
        <a:bodyPr/>
        <a:lstStyle/>
        <a:p>
          <a:pPr algn="l"/>
          <a:r>
            <a:rPr lang="en-US" sz="1800" dirty="0">
              <a:solidFill>
                <a:schemeClr val="accent2">
                  <a:lumMod val="25000"/>
                </a:schemeClr>
              </a:solidFill>
            </a:rPr>
            <a:t>Checks and or money orders must be made payable to  “NH LOTTERY COMMISSION”.</a:t>
          </a:r>
        </a:p>
      </dgm:t>
    </dgm:pt>
    <dgm:pt modelId="{404B17B7-CD3E-494A-AAA3-FC83403A5340}" type="parTrans" cxnId="{7451D1A0-C5DF-44ED-ADE5-BBC583A95C25}">
      <dgm:prSet/>
      <dgm:spPr/>
      <dgm:t>
        <a:bodyPr/>
        <a:lstStyle/>
        <a:p>
          <a:endParaRPr lang="en-US"/>
        </a:p>
      </dgm:t>
    </dgm:pt>
    <dgm:pt modelId="{3FCC1B6F-5B55-4BB0-8CA4-F918FDCFF0CD}" type="sibTrans" cxnId="{7451D1A0-C5DF-44ED-ADE5-BBC583A95C25}">
      <dgm:prSet/>
      <dgm:spPr/>
      <dgm:t>
        <a:bodyPr/>
        <a:lstStyle/>
        <a:p>
          <a:endParaRPr lang="en-US"/>
        </a:p>
      </dgm:t>
    </dgm:pt>
    <dgm:pt modelId="{C06B80B8-9054-4F4F-80D8-AB511B876901}" type="pres">
      <dgm:prSet presAssocID="{0EB469CB-158D-49AC-988B-620479D02BC1}" presName="linearFlow" presStyleCnt="0">
        <dgm:presLayoutVars>
          <dgm:dir/>
          <dgm:resizeHandles val="exact"/>
        </dgm:presLayoutVars>
      </dgm:prSet>
      <dgm:spPr/>
    </dgm:pt>
    <dgm:pt modelId="{B3D27B11-019D-4B60-816F-8C42DDED443C}" type="pres">
      <dgm:prSet presAssocID="{798FD2B8-818C-4233-9140-E2BD2DFF994B}" presName="composite" presStyleCnt="0"/>
      <dgm:spPr/>
    </dgm:pt>
    <dgm:pt modelId="{88CA794A-4AAE-4EEE-ABE5-DC232BC943FA}" type="pres">
      <dgm:prSet presAssocID="{798FD2B8-818C-4233-9140-E2BD2DFF994B}" presName="imgShp" presStyleLbl="fgImgPlace1" presStyleIdx="0" presStyleCnt="2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>
          <a:solidFill>
            <a:schemeClr val="tx1">
              <a:lumMod val="50000"/>
            </a:schemeClr>
          </a:solidFill>
        </a:ln>
      </dgm:spPr>
    </dgm:pt>
    <dgm:pt modelId="{A3F52638-033E-4F2E-9185-4968484F30B5}" type="pres">
      <dgm:prSet presAssocID="{798FD2B8-818C-4233-9140-E2BD2DFF994B}" presName="txShp" presStyleLbl="node1" presStyleIdx="0" presStyleCnt="2">
        <dgm:presLayoutVars>
          <dgm:bulletEnabled val="1"/>
        </dgm:presLayoutVars>
      </dgm:prSet>
      <dgm:spPr/>
    </dgm:pt>
    <dgm:pt modelId="{BFBC44B7-F969-4007-8F83-98FF1393D9E1}" type="pres">
      <dgm:prSet presAssocID="{FD20B2CA-8524-4F90-9834-C3A2C8FCC9EA}" presName="spacing" presStyleCnt="0"/>
      <dgm:spPr/>
    </dgm:pt>
    <dgm:pt modelId="{87C8ACA4-B146-4851-A909-D385F868E8E4}" type="pres">
      <dgm:prSet presAssocID="{B93169E6-921C-4EDF-A042-B80AF1E5DF86}" presName="composite" presStyleCnt="0"/>
      <dgm:spPr/>
    </dgm:pt>
    <dgm:pt modelId="{F98ED46B-0CD4-4861-B8C9-08CC3AC134DC}" type="pres">
      <dgm:prSet presAssocID="{B93169E6-921C-4EDF-A042-B80AF1E5DF86}" presName="imgShp" presStyleLbl="fgImgPlace1" presStyleIdx="1" presStyleCnt="2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>
          <a:solidFill>
            <a:schemeClr val="tx1">
              <a:lumMod val="50000"/>
            </a:schemeClr>
          </a:solidFill>
        </a:ln>
      </dgm:spPr>
    </dgm:pt>
    <dgm:pt modelId="{EBD38E59-6934-4C97-B03B-6FD1C37B1837}" type="pres">
      <dgm:prSet presAssocID="{B93169E6-921C-4EDF-A042-B80AF1E5DF86}" presName="txShp" presStyleLbl="node1" presStyleIdx="1" presStyleCnt="2">
        <dgm:presLayoutVars>
          <dgm:bulletEnabled val="1"/>
        </dgm:presLayoutVars>
      </dgm:prSet>
      <dgm:spPr/>
    </dgm:pt>
  </dgm:ptLst>
  <dgm:cxnLst>
    <dgm:cxn modelId="{0A1BE80D-F47D-4C19-875A-E2475F403701}" type="presOf" srcId="{32A153DF-9E25-4250-B7A0-68962526C5E4}" destId="{A3F52638-033E-4F2E-9185-4968484F30B5}" srcOrd="0" destOrd="1" presId="urn:microsoft.com/office/officeart/2005/8/layout/vList3"/>
    <dgm:cxn modelId="{B2EE392E-7BEC-401B-B92D-DD5324957913}" type="presOf" srcId="{0EB469CB-158D-49AC-988B-620479D02BC1}" destId="{C06B80B8-9054-4F4F-80D8-AB511B876901}" srcOrd="0" destOrd="0" presId="urn:microsoft.com/office/officeart/2005/8/layout/vList3"/>
    <dgm:cxn modelId="{C8A10B3D-AFC5-41DF-94CF-1ED99CF8C5F2}" type="presOf" srcId="{B93169E6-921C-4EDF-A042-B80AF1E5DF86}" destId="{EBD38E59-6934-4C97-B03B-6FD1C37B1837}" srcOrd="0" destOrd="0" presId="urn:microsoft.com/office/officeart/2005/8/layout/vList3"/>
    <dgm:cxn modelId="{2F2DF48F-70BF-48DF-9D7C-EFBC69C9057F}" srcId="{798FD2B8-818C-4233-9140-E2BD2DFF994B}" destId="{528274E4-F31E-4649-8ADA-4A702B01615B}" srcOrd="1" destOrd="0" parTransId="{AD25223B-072B-4554-8398-26C6C01511BF}" sibTransId="{0EF13F55-2514-4437-825D-E165EE49F55F}"/>
    <dgm:cxn modelId="{7451D1A0-C5DF-44ED-ADE5-BBC583A95C25}" srcId="{0EB469CB-158D-49AC-988B-620479D02BC1}" destId="{B93169E6-921C-4EDF-A042-B80AF1E5DF86}" srcOrd="1" destOrd="0" parTransId="{404B17B7-CD3E-494A-AAA3-FC83403A5340}" sibTransId="{3FCC1B6F-5B55-4BB0-8CA4-F918FDCFF0CD}"/>
    <dgm:cxn modelId="{7D7077C2-9DA7-4D65-96FE-5A8F9BDA4A21}" srcId="{798FD2B8-818C-4233-9140-E2BD2DFF994B}" destId="{32A153DF-9E25-4250-B7A0-68962526C5E4}" srcOrd="0" destOrd="0" parTransId="{6D9A881A-AE4E-426A-8BE6-99C6CA4212B1}" sibTransId="{0388A3EF-BAF0-4D81-844E-AD1F16E5408D}"/>
    <dgm:cxn modelId="{CCA57CC3-D980-4999-AC6E-0F83E6275193}" srcId="{0EB469CB-158D-49AC-988B-620479D02BC1}" destId="{798FD2B8-818C-4233-9140-E2BD2DFF994B}" srcOrd="0" destOrd="0" parTransId="{ACCACFDB-0742-435F-9FA2-10FD076B9FEC}" sibTransId="{FD20B2CA-8524-4F90-9834-C3A2C8FCC9EA}"/>
    <dgm:cxn modelId="{1590B6CC-AAB6-4061-8473-2F3CFBD57A9B}" type="presOf" srcId="{798FD2B8-818C-4233-9140-E2BD2DFF994B}" destId="{A3F52638-033E-4F2E-9185-4968484F30B5}" srcOrd="0" destOrd="0" presId="urn:microsoft.com/office/officeart/2005/8/layout/vList3"/>
    <dgm:cxn modelId="{046632E3-A942-499C-B83D-ABDD9B7B8CF3}" type="presOf" srcId="{528274E4-F31E-4649-8ADA-4A702B01615B}" destId="{A3F52638-033E-4F2E-9185-4968484F30B5}" srcOrd="0" destOrd="2" presId="urn:microsoft.com/office/officeart/2005/8/layout/vList3"/>
    <dgm:cxn modelId="{426A0A47-F0E1-4AAB-B007-A7DD81C0385F}" type="presParOf" srcId="{C06B80B8-9054-4F4F-80D8-AB511B876901}" destId="{B3D27B11-019D-4B60-816F-8C42DDED443C}" srcOrd="0" destOrd="0" presId="urn:microsoft.com/office/officeart/2005/8/layout/vList3"/>
    <dgm:cxn modelId="{61A9B292-3B3E-41B6-8311-AE7E61460F3E}" type="presParOf" srcId="{B3D27B11-019D-4B60-816F-8C42DDED443C}" destId="{88CA794A-4AAE-4EEE-ABE5-DC232BC943FA}" srcOrd="0" destOrd="0" presId="urn:microsoft.com/office/officeart/2005/8/layout/vList3"/>
    <dgm:cxn modelId="{2E4107E5-852B-466D-BA3F-9ED8B92D8FD3}" type="presParOf" srcId="{B3D27B11-019D-4B60-816F-8C42DDED443C}" destId="{A3F52638-033E-4F2E-9185-4968484F30B5}" srcOrd="1" destOrd="0" presId="urn:microsoft.com/office/officeart/2005/8/layout/vList3"/>
    <dgm:cxn modelId="{ED6AB4C1-10CC-4402-8419-487BE0B12791}" type="presParOf" srcId="{C06B80B8-9054-4F4F-80D8-AB511B876901}" destId="{BFBC44B7-F969-4007-8F83-98FF1393D9E1}" srcOrd="1" destOrd="0" presId="urn:microsoft.com/office/officeart/2005/8/layout/vList3"/>
    <dgm:cxn modelId="{CDFD3568-BF4B-472D-82C3-947BBC4AF67A}" type="presParOf" srcId="{C06B80B8-9054-4F4F-80D8-AB511B876901}" destId="{87C8ACA4-B146-4851-A909-D385F868E8E4}" srcOrd="2" destOrd="0" presId="urn:microsoft.com/office/officeart/2005/8/layout/vList3"/>
    <dgm:cxn modelId="{F1B92972-416B-4D62-9C2E-FA5CB0B9C761}" type="presParOf" srcId="{87C8ACA4-B146-4851-A909-D385F868E8E4}" destId="{F98ED46B-0CD4-4861-B8C9-08CC3AC134DC}" srcOrd="0" destOrd="0" presId="urn:microsoft.com/office/officeart/2005/8/layout/vList3"/>
    <dgm:cxn modelId="{1AC97376-85A8-491B-B625-2D84C4914A4A}" type="presParOf" srcId="{87C8ACA4-B146-4851-A909-D385F868E8E4}" destId="{EBD38E59-6934-4C97-B03B-6FD1C37B1837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D69BCAE9-4AF2-4970-B5D9-59235599A9DA}" type="doc">
      <dgm:prSet loTypeId="urn:microsoft.com/office/officeart/2005/8/layout/vList2" loCatId="list" qsTypeId="urn:microsoft.com/office/officeart/2005/8/quickstyle/simple1" qsCatId="simple" csTypeId="urn:microsoft.com/office/officeart/2005/8/colors/accent1_4" csCatId="accent1" phldr="1"/>
      <dgm:spPr/>
      <dgm:t>
        <a:bodyPr/>
        <a:lstStyle/>
        <a:p>
          <a:endParaRPr lang="en-US"/>
        </a:p>
      </dgm:t>
    </dgm:pt>
    <dgm:pt modelId="{F4426A35-CBA5-4419-AD0F-175A3E1DB149}">
      <dgm:prSet custT="1"/>
      <dgm:spPr>
        <a:solidFill>
          <a:schemeClr val="accent2">
            <a:lumMod val="90000"/>
          </a:schemeClr>
        </a:solidFill>
      </dgm:spPr>
      <dgm:t>
        <a:bodyPr/>
        <a:lstStyle/>
        <a:p>
          <a:r>
            <a:rPr lang="en-US" sz="1800" dirty="0">
              <a:solidFill>
                <a:schemeClr val="accent2">
                  <a:lumMod val="25000"/>
                </a:schemeClr>
              </a:solidFill>
            </a:rPr>
            <a:t>Internal controls help prevent and detect fraudulent activities.</a:t>
          </a:r>
        </a:p>
      </dgm:t>
    </dgm:pt>
    <dgm:pt modelId="{428B1A77-3ED5-4992-B74C-2C6A9BD5A514}" type="parTrans" cxnId="{EA9E59E7-9596-4C2A-805E-8D1EA5D4535C}">
      <dgm:prSet/>
      <dgm:spPr/>
      <dgm:t>
        <a:bodyPr/>
        <a:lstStyle/>
        <a:p>
          <a:endParaRPr lang="en-US"/>
        </a:p>
      </dgm:t>
    </dgm:pt>
    <dgm:pt modelId="{14DBA256-D315-4D62-8EE8-2F50A2CBE2B3}" type="sibTrans" cxnId="{EA9E59E7-9596-4C2A-805E-8D1EA5D4535C}">
      <dgm:prSet/>
      <dgm:spPr/>
      <dgm:t>
        <a:bodyPr/>
        <a:lstStyle/>
        <a:p>
          <a:endParaRPr lang="en-US"/>
        </a:p>
      </dgm:t>
    </dgm:pt>
    <dgm:pt modelId="{E97CFDCB-CBD8-4956-BDD2-BB919FA9D1F8}">
      <dgm:prSet custT="1"/>
      <dgm:spPr>
        <a:solidFill>
          <a:srgbClr val="E2EBCD"/>
        </a:solidFill>
      </dgm:spPr>
      <dgm:t>
        <a:bodyPr/>
        <a:lstStyle/>
        <a:p>
          <a:r>
            <a:rPr lang="en-US" sz="1800" dirty="0">
              <a:solidFill>
                <a:schemeClr val="accent2">
                  <a:lumMod val="25000"/>
                </a:schemeClr>
              </a:solidFill>
            </a:rPr>
            <a:t>An organization can reduce the likelihood of lost revenue by putting procedures in place that control the authorization, accountability, and safekeeping of assets.</a:t>
          </a:r>
        </a:p>
      </dgm:t>
    </dgm:pt>
    <dgm:pt modelId="{BB22F247-035D-4F12-AF2F-89C249DFA418}" type="parTrans" cxnId="{83B522C7-A3C2-4904-9619-98AC7A24959F}">
      <dgm:prSet/>
      <dgm:spPr/>
      <dgm:t>
        <a:bodyPr/>
        <a:lstStyle/>
        <a:p>
          <a:endParaRPr lang="en-US"/>
        </a:p>
      </dgm:t>
    </dgm:pt>
    <dgm:pt modelId="{74C9297F-4FBF-4B1E-8CB8-F8175C8CCCA5}" type="sibTrans" cxnId="{83B522C7-A3C2-4904-9619-98AC7A24959F}">
      <dgm:prSet/>
      <dgm:spPr/>
      <dgm:t>
        <a:bodyPr/>
        <a:lstStyle/>
        <a:p>
          <a:endParaRPr lang="en-US"/>
        </a:p>
      </dgm:t>
    </dgm:pt>
    <dgm:pt modelId="{DAEEEB0A-761C-408E-892B-B8BAF39EAF79}">
      <dgm:prSet custT="1"/>
      <dgm:spPr>
        <a:solidFill>
          <a:srgbClr val="FFF2CC"/>
        </a:solidFill>
      </dgm:spPr>
      <dgm:t>
        <a:bodyPr/>
        <a:lstStyle/>
        <a:p>
          <a:r>
            <a:rPr lang="en-US" sz="1800" dirty="0">
              <a:solidFill>
                <a:schemeClr val="accent2">
                  <a:lumMod val="25000"/>
                </a:schemeClr>
              </a:solidFill>
            </a:rPr>
            <a:t>Key controls include:</a:t>
          </a:r>
        </a:p>
      </dgm:t>
    </dgm:pt>
    <dgm:pt modelId="{FD9B0651-051C-4D0F-92D2-0F9FEE2A8533}" type="parTrans" cxnId="{3EC7267D-C3F9-4ADF-A2ED-8693525A6A58}">
      <dgm:prSet/>
      <dgm:spPr/>
      <dgm:t>
        <a:bodyPr/>
        <a:lstStyle/>
        <a:p>
          <a:endParaRPr lang="en-US"/>
        </a:p>
      </dgm:t>
    </dgm:pt>
    <dgm:pt modelId="{61293A83-AEB9-474D-8BAC-F4E48A3260C8}" type="sibTrans" cxnId="{3EC7267D-C3F9-4ADF-A2ED-8693525A6A58}">
      <dgm:prSet/>
      <dgm:spPr/>
      <dgm:t>
        <a:bodyPr/>
        <a:lstStyle/>
        <a:p>
          <a:endParaRPr lang="en-US"/>
        </a:p>
      </dgm:t>
    </dgm:pt>
    <dgm:pt modelId="{0DD0A67D-7DA9-4CA8-BCE9-0701DF1B53C2}">
      <dgm:prSet custT="1"/>
      <dgm:spPr/>
      <dgm:t>
        <a:bodyPr/>
        <a:lstStyle/>
        <a:p>
          <a:r>
            <a:rPr lang="en-US" sz="1600" dirty="0">
              <a:solidFill>
                <a:schemeClr val="accent3">
                  <a:lumMod val="25000"/>
                </a:schemeClr>
              </a:solidFill>
            </a:rPr>
            <a:t>Segregation of duties</a:t>
          </a:r>
        </a:p>
      </dgm:t>
    </dgm:pt>
    <dgm:pt modelId="{AC197757-5C71-4743-AC37-E926B1E5F000}" type="parTrans" cxnId="{413A3154-E7C6-422C-8719-DB7090661282}">
      <dgm:prSet/>
      <dgm:spPr/>
      <dgm:t>
        <a:bodyPr/>
        <a:lstStyle/>
        <a:p>
          <a:endParaRPr lang="en-US"/>
        </a:p>
      </dgm:t>
    </dgm:pt>
    <dgm:pt modelId="{411B056D-7F22-46D9-8CA7-4FA2A7CEFB88}" type="sibTrans" cxnId="{413A3154-E7C6-422C-8719-DB7090661282}">
      <dgm:prSet/>
      <dgm:spPr/>
      <dgm:t>
        <a:bodyPr/>
        <a:lstStyle/>
        <a:p>
          <a:endParaRPr lang="en-US"/>
        </a:p>
      </dgm:t>
    </dgm:pt>
    <dgm:pt modelId="{3473622A-92C6-4A91-9F7B-CC21007E5988}">
      <dgm:prSet custT="1"/>
      <dgm:spPr/>
      <dgm:t>
        <a:bodyPr/>
        <a:lstStyle/>
        <a:p>
          <a:r>
            <a:rPr lang="en-US" sz="1600" dirty="0">
              <a:solidFill>
                <a:schemeClr val="accent3">
                  <a:lumMod val="25000"/>
                </a:schemeClr>
              </a:solidFill>
            </a:rPr>
            <a:t>Controlling access to assets including cash and tickets</a:t>
          </a:r>
        </a:p>
      </dgm:t>
    </dgm:pt>
    <dgm:pt modelId="{50F82C20-B485-4D15-888A-F0BFB3B9981F}" type="parTrans" cxnId="{D6D2BB02-D081-4086-A3F9-173B1001A8C3}">
      <dgm:prSet/>
      <dgm:spPr/>
      <dgm:t>
        <a:bodyPr/>
        <a:lstStyle/>
        <a:p>
          <a:endParaRPr lang="en-US"/>
        </a:p>
      </dgm:t>
    </dgm:pt>
    <dgm:pt modelId="{2201B552-8686-4725-A311-B2ECF6558BBA}" type="sibTrans" cxnId="{D6D2BB02-D081-4086-A3F9-173B1001A8C3}">
      <dgm:prSet/>
      <dgm:spPr/>
      <dgm:t>
        <a:bodyPr/>
        <a:lstStyle/>
        <a:p>
          <a:endParaRPr lang="en-US"/>
        </a:p>
      </dgm:t>
    </dgm:pt>
    <dgm:pt modelId="{524B1A51-025F-4806-94F2-7FADBFDBF0F7}">
      <dgm:prSet custT="1"/>
      <dgm:spPr/>
      <dgm:t>
        <a:bodyPr/>
        <a:lstStyle/>
        <a:p>
          <a:r>
            <a:rPr lang="en-US" sz="1600" dirty="0">
              <a:solidFill>
                <a:schemeClr val="accent3">
                  <a:lumMod val="25000"/>
                </a:schemeClr>
              </a:solidFill>
            </a:rPr>
            <a:t>Managing inventory of tickets</a:t>
          </a:r>
        </a:p>
      </dgm:t>
    </dgm:pt>
    <dgm:pt modelId="{55F7488C-4543-4B71-9D1C-69A46E1B88DC}" type="parTrans" cxnId="{4886653F-EAD9-4AAC-B160-84F91D3C199B}">
      <dgm:prSet/>
      <dgm:spPr/>
      <dgm:t>
        <a:bodyPr/>
        <a:lstStyle/>
        <a:p>
          <a:endParaRPr lang="en-US"/>
        </a:p>
      </dgm:t>
    </dgm:pt>
    <dgm:pt modelId="{4ADE6D07-84B7-4E88-90E8-6BBEFC4E6D29}" type="sibTrans" cxnId="{4886653F-EAD9-4AAC-B160-84F91D3C199B}">
      <dgm:prSet/>
      <dgm:spPr/>
      <dgm:t>
        <a:bodyPr/>
        <a:lstStyle/>
        <a:p>
          <a:endParaRPr lang="en-US"/>
        </a:p>
      </dgm:t>
    </dgm:pt>
    <dgm:pt modelId="{FC75B61E-CD30-430E-9FF8-A2C9A76B7198}">
      <dgm:prSet custT="1"/>
      <dgm:spPr/>
      <dgm:t>
        <a:bodyPr/>
        <a:lstStyle/>
        <a:p>
          <a:r>
            <a:rPr lang="en-US" sz="1600" dirty="0">
              <a:solidFill>
                <a:schemeClr val="accent3">
                  <a:lumMod val="25000"/>
                </a:schemeClr>
              </a:solidFill>
            </a:rPr>
            <a:t>Verifying and documenting ticket sales and voids.</a:t>
          </a:r>
        </a:p>
      </dgm:t>
    </dgm:pt>
    <dgm:pt modelId="{37FB00D7-D2CF-4E83-911D-BE93FA0B76CF}" type="parTrans" cxnId="{3D0391A9-0581-4589-A612-26A7D76C3833}">
      <dgm:prSet/>
      <dgm:spPr/>
      <dgm:t>
        <a:bodyPr/>
        <a:lstStyle/>
        <a:p>
          <a:endParaRPr lang="en-US"/>
        </a:p>
      </dgm:t>
    </dgm:pt>
    <dgm:pt modelId="{6987DB35-4067-450F-91BA-531FB95FBAA6}" type="sibTrans" cxnId="{3D0391A9-0581-4589-A612-26A7D76C3833}">
      <dgm:prSet/>
      <dgm:spPr/>
      <dgm:t>
        <a:bodyPr/>
        <a:lstStyle/>
        <a:p>
          <a:endParaRPr lang="en-US"/>
        </a:p>
      </dgm:t>
    </dgm:pt>
    <dgm:pt modelId="{D4B29681-147D-4A80-940A-6023F376AC45}">
      <dgm:prSet custT="1"/>
      <dgm:spPr/>
      <dgm:t>
        <a:bodyPr/>
        <a:lstStyle/>
        <a:p>
          <a:r>
            <a:rPr lang="en-US" sz="1600" dirty="0">
              <a:solidFill>
                <a:schemeClr val="accent3">
                  <a:lumMod val="25000"/>
                </a:schemeClr>
              </a:solidFill>
            </a:rPr>
            <a:t>Restricting access to sales and accounting records</a:t>
          </a:r>
        </a:p>
      </dgm:t>
    </dgm:pt>
    <dgm:pt modelId="{6129FCD3-30E7-45FA-9400-D7FA6EC76FCA}" type="parTrans" cxnId="{5D01BA19-EF5E-442E-8484-A2C6AFC64A76}">
      <dgm:prSet/>
      <dgm:spPr/>
      <dgm:t>
        <a:bodyPr/>
        <a:lstStyle/>
        <a:p>
          <a:endParaRPr lang="en-US"/>
        </a:p>
      </dgm:t>
    </dgm:pt>
    <dgm:pt modelId="{91B75CF3-FBA2-4FFA-907D-368AF86DD355}" type="sibTrans" cxnId="{5D01BA19-EF5E-442E-8484-A2C6AFC64A76}">
      <dgm:prSet/>
      <dgm:spPr/>
      <dgm:t>
        <a:bodyPr/>
        <a:lstStyle/>
        <a:p>
          <a:endParaRPr lang="en-US"/>
        </a:p>
      </dgm:t>
    </dgm:pt>
    <dgm:pt modelId="{0B71C251-FA97-4F45-A134-4A7BD25D68B1}">
      <dgm:prSet custT="1"/>
      <dgm:spPr/>
      <dgm:t>
        <a:bodyPr/>
        <a:lstStyle/>
        <a:p>
          <a:r>
            <a:rPr lang="en-US" sz="1600" dirty="0">
              <a:solidFill>
                <a:schemeClr val="accent3">
                  <a:lumMod val="25000"/>
                </a:schemeClr>
              </a:solidFill>
            </a:rPr>
            <a:t>Recording, tracking and reconciling prize payouts</a:t>
          </a:r>
        </a:p>
      </dgm:t>
    </dgm:pt>
    <dgm:pt modelId="{AE45ADCA-B018-47C4-89AA-7CE07C9B76A1}" type="parTrans" cxnId="{2CAFC33D-6B67-4CB7-8275-143EBA9AEC57}">
      <dgm:prSet/>
      <dgm:spPr/>
      <dgm:t>
        <a:bodyPr/>
        <a:lstStyle/>
        <a:p>
          <a:endParaRPr lang="en-US"/>
        </a:p>
      </dgm:t>
    </dgm:pt>
    <dgm:pt modelId="{C9FD5E13-D194-4E95-89B7-EE8528414433}" type="sibTrans" cxnId="{2CAFC33D-6B67-4CB7-8275-143EBA9AEC57}">
      <dgm:prSet/>
      <dgm:spPr/>
      <dgm:t>
        <a:bodyPr/>
        <a:lstStyle/>
        <a:p>
          <a:endParaRPr lang="en-US"/>
        </a:p>
      </dgm:t>
    </dgm:pt>
    <dgm:pt modelId="{31E525E8-2158-4E9B-BCF1-2B9EC881FBDC}">
      <dgm:prSet custT="1"/>
      <dgm:spPr/>
      <dgm:t>
        <a:bodyPr/>
        <a:lstStyle/>
        <a:p>
          <a:r>
            <a:rPr lang="en-US" sz="1600" dirty="0">
              <a:solidFill>
                <a:schemeClr val="accent3">
                  <a:lumMod val="25000"/>
                </a:schemeClr>
              </a:solidFill>
            </a:rPr>
            <a:t>Securing and accounting for all operating funds</a:t>
          </a:r>
        </a:p>
      </dgm:t>
    </dgm:pt>
    <dgm:pt modelId="{F84FE5CB-37A4-47B7-966B-BF5BC987B3E3}" type="parTrans" cxnId="{CCBEB638-157C-45BF-A64B-532595FDF3EE}">
      <dgm:prSet/>
      <dgm:spPr/>
      <dgm:t>
        <a:bodyPr/>
        <a:lstStyle/>
        <a:p>
          <a:endParaRPr lang="en-US"/>
        </a:p>
      </dgm:t>
    </dgm:pt>
    <dgm:pt modelId="{262048D6-8E07-43D1-8C24-3FE0BAAFD8A9}" type="sibTrans" cxnId="{CCBEB638-157C-45BF-A64B-532595FDF3EE}">
      <dgm:prSet/>
      <dgm:spPr/>
      <dgm:t>
        <a:bodyPr/>
        <a:lstStyle/>
        <a:p>
          <a:endParaRPr lang="en-US"/>
        </a:p>
      </dgm:t>
    </dgm:pt>
    <dgm:pt modelId="{475CBD99-0502-49E8-8B34-F6E8AE1EDC5A}" type="pres">
      <dgm:prSet presAssocID="{D69BCAE9-4AF2-4970-B5D9-59235599A9DA}" presName="linear" presStyleCnt="0">
        <dgm:presLayoutVars>
          <dgm:animLvl val="lvl"/>
          <dgm:resizeHandles val="exact"/>
        </dgm:presLayoutVars>
      </dgm:prSet>
      <dgm:spPr/>
    </dgm:pt>
    <dgm:pt modelId="{1EB12878-41E4-4051-8C61-99DF727B8266}" type="pres">
      <dgm:prSet presAssocID="{F4426A35-CBA5-4419-AD0F-175A3E1DB149}" presName="parentText" presStyleLbl="node1" presStyleIdx="0" presStyleCnt="3" custScaleY="59764" custLinFactY="-30250" custLinFactNeighborX="1" custLinFactNeighborY="-100000">
        <dgm:presLayoutVars>
          <dgm:chMax val="0"/>
          <dgm:bulletEnabled val="1"/>
        </dgm:presLayoutVars>
      </dgm:prSet>
      <dgm:spPr/>
    </dgm:pt>
    <dgm:pt modelId="{9307250E-4C00-4F73-BE9C-49032B3FF293}" type="pres">
      <dgm:prSet presAssocID="{14DBA256-D315-4D62-8EE8-2F50A2CBE2B3}" presName="spacer" presStyleCnt="0"/>
      <dgm:spPr/>
    </dgm:pt>
    <dgm:pt modelId="{8C9A1DA9-C209-440D-84FF-C617C3AE7887}" type="pres">
      <dgm:prSet presAssocID="{E97CFDCB-CBD8-4956-BDD2-BB919FA9D1F8}" presName="parentText" presStyleLbl="node1" presStyleIdx="1" presStyleCnt="3" custLinFactY="-35702" custLinFactNeighborX="1" custLinFactNeighborY="-100000">
        <dgm:presLayoutVars>
          <dgm:chMax val="0"/>
          <dgm:bulletEnabled val="1"/>
        </dgm:presLayoutVars>
      </dgm:prSet>
      <dgm:spPr/>
    </dgm:pt>
    <dgm:pt modelId="{1E7C2732-6A11-4C4C-94FF-94431B52DB97}" type="pres">
      <dgm:prSet presAssocID="{74C9297F-4FBF-4B1E-8CB8-F8175C8CCCA5}" presName="spacer" presStyleCnt="0"/>
      <dgm:spPr/>
    </dgm:pt>
    <dgm:pt modelId="{3ABBC8CE-4E26-4D81-8FB5-87E9B0E93334}" type="pres">
      <dgm:prSet presAssocID="{DAEEEB0A-761C-408E-892B-B8BAF39EAF79}" presName="parentText" presStyleLbl="node1" presStyleIdx="2" presStyleCnt="3" custScaleY="36105" custLinFactNeighborX="1" custLinFactNeighborY="-39828">
        <dgm:presLayoutVars>
          <dgm:chMax val="0"/>
          <dgm:bulletEnabled val="1"/>
        </dgm:presLayoutVars>
      </dgm:prSet>
      <dgm:spPr/>
    </dgm:pt>
    <dgm:pt modelId="{50995C19-5CB8-4A8D-845F-8219ABEAED2B}" type="pres">
      <dgm:prSet presAssocID="{DAEEEB0A-761C-408E-892B-B8BAF39EAF79}" presName="childText" presStyleLbl="revTx" presStyleIdx="0" presStyleCnt="1" custScaleY="87233" custLinFactNeighborX="1" custLinFactNeighborY="-50142">
        <dgm:presLayoutVars>
          <dgm:bulletEnabled val="1"/>
        </dgm:presLayoutVars>
      </dgm:prSet>
      <dgm:spPr/>
    </dgm:pt>
  </dgm:ptLst>
  <dgm:cxnLst>
    <dgm:cxn modelId="{D6D2BB02-D081-4086-A3F9-173B1001A8C3}" srcId="{DAEEEB0A-761C-408E-892B-B8BAF39EAF79}" destId="{3473622A-92C6-4A91-9F7B-CC21007E5988}" srcOrd="1" destOrd="0" parTransId="{50F82C20-B485-4D15-888A-F0BFB3B9981F}" sibTransId="{2201B552-8686-4725-A311-B2ECF6558BBA}"/>
    <dgm:cxn modelId="{3E3D0E05-496A-46EC-8811-F1CD383236A2}" type="presOf" srcId="{D69BCAE9-4AF2-4970-B5D9-59235599A9DA}" destId="{475CBD99-0502-49E8-8B34-F6E8AE1EDC5A}" srcOrd="0" destOrd="0" presId="urn:microsoft.com/office/officeart/2005/8/layout/vList2"/>
    <dgm:cxn modelId="{C3BF3910-2DEF-4F50-8BE5-55B8144DD3AF}" type="presOf" srcId="{F4426A35-CBA5-4419-AD0F-175A3E1DB149}" destId="{1EB12878-41E4-4051-8C61-99DF727B8266}" srcOrd="0" destOrd="0" presId="urn:microsoft.com/office/officeart/2005/8/layout/vList2"/>
    <dgm:cxn modelId="{5D01BA19-EF5E-442E-8484-A2C6AFC64A76}" srcId="{DAEEEB0A-761C-408E-892B-B8BAF39EAF79}" destId="{D4B29681-147D-4A80-940A-6023F376AC45}" srcOrd="4" destOrd="0" parTransId="{6129FCD3-30E7-45FA-9400-D7FA6EC76FCA}" sibTransId="{91B75CF3-FBA2-4FFA-907D-368AF86DD355}"/>
    <dgm:cxn modelId="{2F30C624-4FD5-40B9-8B90-04B81A793FD2}" type="presOf" srcId="{0B71C251-FA97-4F45-A134-4A7BD25D68B1}" destId="{50995C19-5CB8-4A8D-845F-8219ABEAED2B}" srcOrd="0" destOrd="5" presId="urn:microsoft.com/office/officeart/2005/8/layout/vList2"/>
    <dgm:cxn modelId="{67CB8C29-BCAB-41A9-813B-4D341440EBBD}" type="presOf" srcId="{FC75B61E-CD30-430E-9FF8-A2C9A76B7198}" destId="{50995C19-5CB8-4A8D-845F-8219ABEAED2B}" srcOrd="0" destOrd="3" presId="urn:microsoft.com/office/officeart/2005/8/layout/vList2"/>
    <dgm:cxn modelId="{ABB12C2E-945E-4D86-9F95-B423C7999C98}" type="presOf" srcId="{E97CFDCB-CBD8-4956-BDD2-BB919FA9D1F8}" destId="{8C9A1DA9-C209-440D-84FF-C617C3AE7887}" srcOrd="0" destOrd="0" presId="urn:microsoft.com/office/officeart/2005/8/layout/vList2"/>
    <dgm:cxn modelId="{CCBEB638-157C-45BF-A64B-532595FDF3EE}" srcId="{DAEEEB0A-761C-408E-892B-B8BAF39EAF79}" destId="{31E525E8-2158-4E9B-BCF1-2B9EC881FBDC}" srcOrd="6" destOrd="0" parTransId="{F84FE5CB-37A4-47B7-966B-BF5BC987B3E3}" sibTransId="{262048D6-8E07-43D1-8C24-3FE0BAAFD8A9}"/>
    <dgm:cxn modelId="{2CAFC33D-6B67-4CB7-8275-143EBA9AEC57}" srcId="{DAEEEB0A-761C-408E-892B-B8BAF39EAF79}" destId="{0B71C251-FA97-4F45-A134-4A7BD25D68B1}" srcOrd="5" destOrd="0" parTransId="{AE45ADCA-B018-47C4-89AA-7CE07C9B76A1}" sibTransId="{C9FD5E13-D194-4E95-89B7-EE8528414433}"/>
    <dgm:cxn modelId="{4886653F-EAD9-4AAC-B160-84F91D3C199B}" srcId="{DAEEEB0A-761C-408E-892B-B8BAF39EAF79}" destId="{524B1A51-025F-4806-94F2-7FADBFDBF0F7}" srcOrd="2" destOrd="0" parTransId="{55F7488C-4543-4B71-9D1C-69A46E1B88DC}" sibTransId="{4ADE6D07-84B7-4E88-90E8-6BBEFC4E6D29}"/>
    <dgm:cxn modelId="{413A3154-E7C6-422C-8719-DB7090661282}" srcId="{DAEEEB0A-761C-408E-892B-B8BAF39EAF79}" destId="{0DD0A67D-7DA9-4CA8-BCE9-0701DF1B53C2}" srcOrd="0" destOrd="0" parTransId="{AC197757-5C71-4743-AC37-E926B1E5F000}" sibTransId="{411B056D-7F22-46D9-8CA7-4FA2A7CEFB88}"/>
    <dgm:cxn modelId="{3EC7267D-C3F9-4ADF-A2ED-8693525A6A58}" srcId="{D69BCAE9-4AF2-4970-B5D9-59235599A9DA}" destId="{DAEEEB0A-761C-408E-892B-B8BAF39EAF79}" srcOrd="2" destOrd="0" parTransId="{FD9B0651-051C-4D0F-92D2-0F9FEE2A8533}" sibTransId="{61293A83-AEB9-474D-8BAC-F4E48A3260C8}"/>
    <dgm:cxn modelId="{426CAA82-C079-40BE-ACD4-1BD833145D7A}" type="presOf" srcId="{3473622A-92C6-4A91-9F7B-CC21007E5988}" destId="{50995C19-5CB8-4A8D-845F-8219ABEAED2B}" srcOrd="0" destOrd="1" presId="urn:microsoft.com/office/officeart/2005/8/layout/vList2"/>
    <dgm:cxn modelId="{E2092587-B63F-4452-9BF0-096E3DCBF6AF}" type="presOf" srcId="{31E525E8-2158-4E9B-BCF1-2B9EC881FBDC}" destId="{50995C19-5CB8-4A8D-845F-8219ABEAED2B}" srcOrd="0" destOrd="6" presId="urn:microsoft.com/office/officeart/2005/8/layout/vList2"/>
    <dgm:cxn modelId="{1C8A3892-F95A-4151-B1D4-CC009FA8FF67}" type="presOf" srcId="{524B1A51-025F-4806-94F2-7FADBFDBF0F7}" destId="{50995C19-5CB8-4A8D-845F-8219ABEAED2B}" srcOrd="0" destOrd="2" presId="urn:microsoft.com/office/officeart/2005/8/layout/vList2"/>
    <dgm:cxn modelId="{60BED4A7-6D06-4500-B6F8-A9D5278FD26C}" type="presOf" srcId="{D4B29681-147D-4A80-940A-6023F376AC45}" destId="{50995C19-5CB8-4A8D-845F-8219ABEAED2B}" srcOrd="0" destOrd="4" presId="urn:microsoft.com/office/officeart/2005/8/layout/vList2"/>
    <dgm:cxn modelId="{3D0391A9-0581-4589-A612-26A7D76C3833}" srcId="{DAEEEB0A-761C-408E-892B-B8BAF39EAF79}" destId="{FC75B61E-CD30-430E-9FF8-A2C9A76B7198}" srcOrd="3" destOrd="0" parTransId="{37FB00D7-D2CF-4E83-911D-BE93FA0B76CF}" sibTransId="{6987DB35-4067-450F-91BA-531FB95FBAA6}"/>
    <dgm:cxn modelId="{83B522C7-A3C2-4904-9619-98AC7A24959F}" srcId="{D69BCAE9-4AF2-4970-B5D9-59235599A9DA}" destId="{E97CFDCB-CBD8-4956-BDD2-BB919FA9D1F8}" srcOrd="1" destOrd="0" parTransId="{BB22F247-035D-4F12-AF2F-89C249DFA418}" sibTransId="{74C9297F-4FBF-4B1E-8CB8-F8175C8CCCA5}"/>
    <dgm:cxn modelId="{7E8133D1-CCDC-42E5-A7AD-F59BF2345457}" type="presOf" srcId="{0DD0A67D-7DA9-4CA8-BCE9-0701DF1B53C2}" destId="{50995C19-5CB8-4A8D-845F-8219ABEAED2B}" srcOrd="0" destOrd="0" presId="urn:microsoft.com/office/officeart/2005/8/layout/vList2"/>
    <dgm:cxn modelId="{31D2B0D4-EEBB-41CA-9EA9-24ADA9849D5A}" type="presOf" srcId="{DAEEEB0A-761C-408E-892B-B8BAF39EAF79}" destId="{3ABBC8CE-4E26-4D81-8FB5-87E9B0E93334}" srcOrd="0" destOrd="0" presId="urn:microsoft.com/office/officeart/2005/8/layout/vList2"/>
    <dgm:cxn modelId="{EA9E59E7-9596-4C2A-805E-8D1EA5D4535C}" srcId="{D69BCAE9-4AF2-4970-B5D9-59235599A9DA}" destId="{F4426A35-CBA5-4419-AD0F-175A3E1DB149}" srcOrd="0" destOrd="0" parTransId="{428B1A77-3ED5-4992-B74C-2C6A9BD5A514}" sibTransId="{14DBA256-D315-4D62-8EE8-2F50A2CBE2B3}"/>
    <dgm:cxn modelId="{0F94958E-5638-48CD-80FE-28E5C1110B42}" type="presParOf" srcId="{475CBD99-0502-49E8-8B34-F6E8AE1EDC5A}" destId="{1EB12878-41E4-4051-8C61-99DF727B8266}" srcOrd="0" destOrd="0" presId="urn:microsoft.com/office/officeart/2005/8/layout/vList2"/>
    <dgm:cxn modelId="{B0CDE53A-324B-423F-B146-375E2905446C}" type="presParOf" srcId="{475CBD99-0502-49E8-8B34-F6E8AE1EDC5A}" destId="{9307250E-4C00-4F73-BE9C-49032B3FF293}" srcOrd="1" destOrd="0" presId="urn:microsoft.com/office/officeart/2005/8/layout/vList2"/>
    <dgm:cxn modelId="{62A6EC4E-AEBE-48A4-8517-0EC57180D848}" type="presParOf" srcId="{475CBD99-0502-49E8-8B34-F6E8AE1EDC5A}" destId="{8C9A1DA9-C209-440D-84FF-C617C3AE7887}" srcOrd="2" destOrd="0" presId="urn:microsoft.com/office/officeart/2005/8/layout/vList2"/>
    <dgm:cxn modelId="{0F5D4C04-9F89-425F-9713-CC7E08D0723F}" type="presParOf" srcId="{475CBD99-0502-49E8-8B34-F6E8AE1EDC5A}" destId="{1E7C2732-6A11-4C4C-94FF-94431B52DB97}" srcOrd="3" destOrd="0" presId="urn:microsoft.com/office/officeart/2005/8/layout/vList2"/>
    <dgm:cxn modelId="{85FF8817-EB6E-4639-B7D0-7768D04ECD87}" type="presParOf" srcId="{475CBD99-0502-49E8-8B34-F6E8AE1EDC5A}" destId="{3ABBC8CE-4E26-4D81-8FB5-87E9B0E93334}" srcOrd="4" destOrd="0" presId="urn:microsoft.com/office/officeart/2005/8/layout/vList2"/>
    <dgm:cxn modelId="{7DEB61C3-3B60-453B-B8BB-F419221D8AF6}" type="presParOf" srcId="{475CBD99-0502-49E8-8B34-F6E8AE1EDC5A}" destId="{50995C19-5CB8-4A8D-845F-8219ABEAED2B}" srcOrd="5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A3E49A75-10E6-4EAD-9F6B-1E84952F429E}" type="doc">
      <dgm:prSet loTypeId="urn:microsoft.com/office/officeart/2005/8/layout/vList5" loCatId="list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5B31DEE6-D13F-4EFF-B01E-997AC9C34CE8}">
      <dgm:prSet/>
      <dgm:spPr>
        <a:gradFill flip="none" rotWithShape="1">
          <a:gsLst>
            <a:gs pos="0">
              <a:schemeClr val="accent1">
                <a:hueOff val="0"/>
                <a:satOff val="0"/>
                <a:lumOff val="0"/>
                <a:alphaOff val="0"/>
                <a:tint val="97000"/>
                <a:satMod val="100000"/>
                <a:lumMod val="102000"/>
              </a:schemeClr>
            </a:gs>
            <a:gs pos="50000">
              <a:schemeClr val="bg1"/>
            </a:gs>
            <a:gs pos="100000">
              <a:srgbClr val="FFF2CC"/>
            </a:gs>
          </a:gsLst>
          <a:lin ang="2700000" scaled="1"/>
          <a:tileRect/>
        </a:gradFill>
      </dgm:spPr>
      <dgm:t>
        <a:bodyPr/>
        <a:lstStyle/>
        <a:p>
          <a:r>
            <a:rPr lang="en-US" dirty="0">
              <a:solidFill>
                <a:schemeClr val="accent3">
                  <a:lumMod val="25000"/>
                </a:schemeClr>
              </a:solidFill>
            </a:rPr>
            <a:t>Perpetual </a:t>
          </a:r>
        </a:p>
      </dgm:t>
    </dgm:pt>
    <dgm:pt modelId="{3FAB57F5-72FC-4DA8-8950-DF2FA73037AE}" type="parTrans" cxnId="{FA94424C-8815-48CE-96AE-43678EC56392}">
      <dgm:prSet/>
      <dgm:spPr/>
      <dgm:t>
        <a:bodyPr/>
        <a:lstStyle/>
        <a:p>
          <a:endParaRPr lang="en-US"/>
        </a:p>
      </dgm:t>
    </dgm:pt>
    <dgm:pt modelId="{FA1D5574-A066-4863-A0B0-B428231B8AD9}" type="sibTrans" cxnId="{FA94424C-8815-48CE-96AE-43678EC56392}">
      <dgm:prSet/>
      <dgm:spPr/>
      <dgm:t>
        <a:bodyPr/>
        <a:lstStyle/>
        <a:p>
          <a:endParaRPr lang="en-US"/>
        </a:p>
      </dgm:t>
    </dgm:pt>
    <dgm:pt modelId="{7AF35A41-25EE-41D7-B134-A1B9DDB8539D}">
      <dgm:prSet/>
      <dgm:spPr/>
      <dgm:t>
        <a:bodyPr/>
        <a:lstStyle/>
        <a:p>
          <a:r>
            <a:rPr lang="en-US" dirty="0">
              <a:solidFill>
                <a:schemeClr val="accent3">
                  <a:lumMod val="25000"/>
                </a:schemeClr>
              </a:solidFill>
            </a:rPr>
            <a:t>A perpetual inventory is a system that continuously records and tracks inventory changes in real time.</a:t>
          </a:r>
        </a:p>
      </dgm:t>
    </dgm:pt>
    <dgm:pt modelId="{8C629331-6853-4533-9149-500B12D022A2}" type="parTrans" cxnId="{76BFB375-B79E-41A4-81FC-E7F3BAC7D247}">
      <dgm:prSet/>
      <dgm:spPr/>
      <dgm:t>
        <a:bodyPr/>
        <a:lstStyle/>
        <a:p>
          <a:endParaRPr lang="en-US"/>
        </a:p>
      </dgm:t>
    </dgm:pt>
    <dgm:pt modelId="{E3A2D9DA-8166-42A2-BF83-DCB45608E237}" type="sibTrans" cxnId="{76BFB375-B79E-41A4-81FC-E7F3BAC7D247}">
      <dgm:prSet/>
      <dgm:spPr/>
      <dgm:t>
        <a:bodyPr/>
        <a:lstStyle/>
        <a:p>
          <a:endParaRPr lang="en-US"/>
        </a:p>
      </dgm:t>
    </dgm:pt>
    <dgm:pt modelId="{44A40EED-9B10-4083-BA2F-3517ADEF228B}">
      <dgm:prSet/>
      <dgm:spPr>
        <a:gradFill flip="none" rotWithShape="1">
          <a:gsLst>
            <a:gs pos="0">
              <a:schemeClr val="accent1">
                <a:hueOff val="0"/>
                <a:satOff val="0"/>
                <a:lumOff val="0"/>
                <a:alphaOff val="0"/>
                <a:tint val="97000"/>
                <a:satMod val="100000"/>
                <a:lumMod val="102000"/>
              </a:schemeClr>
            </a:gs>
            <a:gs pos="50000">
              <a:schemeClr val="bg1"/>
            </a:gs>
            <a:gs pos="100000">
              <a:srgbClr val="FFF2CC"/>
            </a:gs>
          </a:gsLst>
          <a:lin ang="2700000" scaled="1"/>
          <a:tileRect/>
        </a:gradFill>
      </dgm:spPr>
      <dgm:t>
        <a:bodyPr/>
        <a:lstStyle/>
        <a:p>
          <a:r>
            <a:rPr lang="en-US" dirty="0">
              <a:solidFill>
                <a:schemeClr val="accent3">
                  <a:lumMod val="25000"/>
                </a:schemeClr>
              </a:solidFill>
            </a:rPr>
            <a:t>Physical</a:t>
          </a:r>
        </a:p>
      </dgm:t>
    </dgm:pt>
    <dgm:pt modelId="{DED8794E-99A7-4779-B433-0B21A44517AC}" type="parTrans" cxnId="{1CB5AF26-0F5C-4BC3-8FCA-88904CD9FFDF}">
      <dgm:prSet/>
      <dgm:spPr/>
      <dgm:t>
        <a:bodyPr/>
        <a:lstStyle/>
        <a:p>
          <a:endParaRPr lang="en-US"/>
        </a:p>
      </dgm:t>
    </dgm:pt>
    <dgm:pt modelId="{AD8B4E45-4675-46FE-A9B1-0129255F66DC}" type="sibTrans" cxnId="{1CB5AF26-0F5C-4BC3-8FCA-88904CD9FFDF}">
      <dgm:prSet/>
      <dgm:spPr/>
      <dgm:t>
        <a:bodyPr/>
        <a:lstStyle/>
        <a:p>
          <a:endParaRPr lang="en-US"/>
        </a:p>
      </dgm:t>
    </dgm:pt>
    <dgm:pt modelId="{126FAE17-0DAA-49EA-B99E-338B0CCDDA36}">
      <dgm:prSet/>
      <dgm:spPr/>
      <dgm:t>
        <a:bodyPr/>
        <a:lstStyle/>
        <a:p>
          <a:r>
            <a:rPr lang="en-US" dirty="0">
              <a:solidFill>
                <a:schemeClr val="accent3">
                  <a:lumMod val="25000"/>
                </a:schemeClr>
              </a:solidFill>
            </a:rPr>
            <a:t>A physical inventory counts the actual number of tickets a charity possesses and must be done once per month</a:t>
          </a:r>
        </a:p>
      </dgm:t>
    </dgm:pt>
    <dgm:pt modelId="{6A99EAB6-FD91-472F-AEC1-654DED4746F0}" type="parTrans" cxnId="{F486BE53-F5BF-4B2A-A789-644E982516B9}">
      <dgm:prSet/>
      <dgm:spPr/>
      <dgm:t>
        <a:bodyPr/>
        <a:lstStyle/>
        <a:p>
          <a:endParaRPr lang="en-US"/>
        </a:p>
      </dgm:t>
    </dgm:pt>
    <dgm:pt modelId="{6D8B0885-A818-4B2E-A035-7551176BDE73}" type="sibTrans" cxnId="{F486BE53-F5BF-4B2A-A789-644E982516B9}">
      <dgm:prSet/>
      <dgm:spPr/>
      <dgm:t>
        <a:bodyPr/>
        <a:lstStyle/>
        <a:p>
          <a:endParaRPr lang="en-US"/>
        </a:p>
      </dgm:t>
    </dgm:pt>
    <dgm:pt modelId="{0AEFE08E-EFBA-470F-A6F0-8D4598507BBB}" type="pres">
      <dgm:prSet presAssocID="{A3E49A75-10E6-4EAD-9F6B-1E84952F429E}" presName="Name0" presStyleCnt="0">
        <dgm:presLayoutVars>
          <dgm:dir/>
          <dgm:animLvl val="lvl"/>
          <dgm:resizeHandles val="exact"/>
        </dgm:presLayoutVars>
      </dgm:prSet>
      <dgm:spPr/>
    </dgm:pt>
    <dgm:pt modelId="{F1CD8E85-8EC8-49E4-9DA0-3B8F9BBD9D04}" type="pres">
      <dgm:prSet presAssocID="{5B31DEE6-D13F-4EFF-B01E-997AC9C34CE8}" presName="linNode" presStyleCnt="0"/>
      <dgm:spPr/>
    </dgm:pt>
    <dgm:pt modelId="{01CFC311-E582-4D2D-9DED-A89A626AE5E7}" type="pres">
      <dgm:prSet presAssocID="{5B31DEE6-D13F-4EFF-B01E-997AC9C34CE8}" presName="parentText" presStyleLbl="node1" presStyleIdx="0" presStyleCnt="2">
        <dgm:presLayoutVars>
          <dgm:chMax val="1"/>
          <dgm:bulletEnabled val="1"/>
        </dgm:presLayoutVars>
      </dgm:prSet>
      <dgm:spPr/>
    </dgm:pt>
    <dgm:pt modelId="{68E3FDEC-7A45-4BBF-BBE7-795C634FBA63}" type="pres">
      <dgm:prSet presAssocID="{5B31DEE6-D13F-4EFF-B01E-997AC9C34CE8}" presName="descendantText" presStyleLbl="alignAccFollowNode1" presStyleIdx="0" presStyleCnt="2">
        <dgm:presLayoutVars>
          <dgm:bulletEnabled val="1"/>
        </dgm:presLayoutVars>
      </dgm:prSet>
      <dgm:spPr/>
    </dgm:pt>
    <dgm:pt modelId="{CD25361D-057E-4512-9BF9-62444C4E5821}" type="pres">
      <dgm:prSet presAssocID="{FA1D5574-A066-4863-A0B0-B428231B8AD9}" presName="sp" presStyleCnt="0"/>
      <dgm:spPr/>
    </dgm:pt>
    <dgm:pt modelId="{38EF5E74-00DA-4D1D-9E9F-C58F7FD27B37}" type="pres">
      <dgm:prSet presAssocID="{44A40EED-9B10-4083-BA2F-3517ADEF228B}" presName="linNode" presStyleCnt="0"/>
      <dgm:spPr/>
    </dgm:pt>
    <dgm:pt modelId="{ABFB8487-BCA6-485E-AC7D-CBAE88B899A2}" type="pres">
      <dgm:prSet presAssocID="{44A40EED-9B10-4083-BA2F-3517ADEF228B}" presName="parentText" presStyleLbl="node1" presStyleIdx="1" presStyleCnt="2">
        <dgm:presLayoutVars>
          <dgm:chMax val="1"/>
          <dgm:bulletEnabled val="1"/>
        </dgm:presLayoutVars>
      </dgm:prSet>
      <dgm:spPr/>
    </dgm:pt>
    <dgm:pt modelId="{2AAB4FB1-C238-4F6D-AF5C-C38B3112605B}" type="pres">
      <dgm:prSet presAssocID="{44A40EED-9B10-4083-BA2F-3517ADEF228B}" presName="descendantText" presStyleLbl="alignAccFollowNode1" presStyleIdx="1" presStyleCnt="2">
        <dgm:presLayoutVars>
          <dgm:bulletEnabled val="1"/>
        </dgm:presLayoutVars>
      </dgm:prSet>
      <dgm:spPr/>
    </dgm:pt>
  </dgm:ptLst>
  <dgm:cxnLst>
    <dgm:cxn modelId="{1CB5AF26-0F5C-4BC3-8FCA-88904CD9FFDF}" srcId="{A3E49A75-10E6-4EAD-9F6B-1E84952F429E}" destId="{44A40EED-9B10-4083-BA2F-3517ADEF228B}" srcOrd="1" destOrd="0" parTransId="{DED8794E-99A7-4779-B433-0B21A44517AC}" sibTransId="{AD8B4E45-4675-46FE-A9B1-0129255F66DC}"/>
    <dgm:cxn modelId="{14E87044-42CD-497B-9940-5457B86A5F2E}" type="presOf" srcId="{44A40EED-9B10-4083-BA2F-3517ADEF228B}" destId="{ABFB8487-BCA6-485E-AC7D-CBAE88B899A2}" srcOrd="0" destOrd="0" presId="urn:microsoft.com/office/officeart/2005/8/layout/vList5"/>
    <dgm:cxn modelId="{FA94424C-8815-48CE-96AE-43678EC56392}" srcId="{A3E49A75-10E6-4EAD-9F6B-1E84952F429E}" destId="{5B31DEE6-D13F-4EFF-B01E-997AC9C34CE8}" srcOrd="0" destOrd="0" parTransId="{3FAB57F5-72FC-4DA8-8950-DF2FA73037AE}" sibTransId="{FA1D5574-A066-4863-A0B0-B428231B8AD9}"/>
    <dgm:cxn modelId="{F486BE53-F5BF-4B2A-A789-644E982516B9}" srcId="{44A40EED-9B10-4083-BA2F-3517ADEF228B}" destId="{126FAE17-0DAA-49EA-B99E-338B0CCDDA36}" srcOrd="0" destOrd="0" parTransId="{6A99EAB6-FD91-472F-AEC1-654DED4746F0}" sibTransId="{6D8B0885-A818-4B2E-A035-7551176BDE73}"/>
    <dgm:cxn modelId="{C461DE73-7D4C-490A-8524-2055EB866B06}" type="presOf" srcId="{126FAE17-0DAA-49EA-B99E-338B0CCDDA36}" destId="{2AAB4FB1-C238-4F6D-AF5C-C38B3112605B}" srcOrd="0" destOrd="0" presId="urn:microsoft.com/office/officeart/2005/8/layout/vList5"/>
    <dgm:cxn modelId="{76BFB375-B79E-41A4-81FC-E7F3BAC7D247}" srcId="{5B31DEE6-D13F-4EFF-B01E-997AC9C34CE8}" destId="{7AF35A41-25EE-41D7-B134-A1B9DDB8539D}" srcOrd="0" destOrd="0" parTransId="{8C629331-6853-4533-9149-500B12D022A2}" sibTransId="{E3A2D9DA-8166-42A2-BF83-DCB45608E237}"/>
    <dgm:cxn modelId="{5DF21F8B-ECC6-45AE-9D62-9677994A9523}" type="presOf" srcId="{A3E49A75-10E6-4EAD-9F6B-1E84952F429E}" destId="{0AEFE08E-EFBA-470F-A6F0-8D4598507BBB}" srcOrd="0" destOrd="0" presId="urn:microsoft.com/office/officeart/2005/8/layout/vList5"/>
    <dgm:cxn modelId="{0408EAAE-3A08-491B-AFBE-137E58044296}" type="presOf" srcId="{7AF35A41-25EE-41D7-B134-A1B9DDB8539D}" destId="{68E3FDEC-7A45-4BBF-BBE7-795C634FBA63}" srcOrd="0" destOrd="0" presId="urn:microsoft.com/office/officeart/2005/8/layout/vList5"/>
    <dgm:cxn modelId="{1339A2FD-7962-41E2-A2B8-7C3377C4E67B}" type="presOf" srcId="{5B31DEE6-D13F-4EFF-B01E-997AC9C34CE8}" destId="{01CFC311-E582-4D2D-9DED-A89A626AE5E7}" srcOrd="0" destOrd="0" presId="urn:microsoft.com/office/officeart/2005/8/layout/vList5"/>
    <dgm:cxn modelId="{CD8849E9-9EB6-43DA-A722-79832B4FAC70}" type="presParOf" srcId="{0AEFE08E-EFBA-470F-A6F0-8D4598507BBB}" destId="{F1CD8E85-8EC8-49E4-9DA0-3B8F9BBD9D04}" srcOrd="0" destOrd="0" presId="urn:microsoft.com/office/officeart/2005/8/layout/vList5"/>
    <dgm:cxn modelId="{2045DD96-5892-4DB5-8236-6B2A077B667A}" type="presParOf" srcId="{F1CD8E85-8EC8-49E4-9DA0-3B8F9BBD9D04}" destId="{01CFC311-E582-4D2D-9DED-A89A626AE5E7}" srcOrd="0" destOrd="0" presId="urn:microsoft.com/office/officeart/2005/8/layout/vList5"/>
    <dgm:cxn modelId="{CC6CFBD8-1D93-4662-9977-2C62930DBD43}" type="presParOf" srcId="{F1CD8E85-8EC8-49E4-9DA0-3B8F9BBD9D04}" destId="{68E3FDEC-7A45-4BBF-BBE7-795C634FBA63}" srcOrd="1" destOrd="0" presId="urn:microsoft.com/office/officeart/2005/8/layout/vList5"/>
    <dgm:cxn modelId="{88C35E3F-A056-4375-BD48-DD42549F9AFA}" type="presParOf" srcId="{0AEFE08E-EFBA-470F-A6F0-8D4598507BBB}" destId="{CD25361D-057E-4512-9BF9-62444C4E5821}" srcOrd="1" destOrd="0" presId="urn:microsoft.com/office/officeart/2005/8/layout/vList5"/>
    <dgm:cxn modelId="{E0E2663F-470B-4D6F-8ECC-81412B30622A}" type="presParOf" srcId="{0AEFE08E-EFBA-470F-A6F0-8D4598507BBB}" destId="{38EF5E74-00DA-4D1D-9E9F-C58F7FD27B37}" srcOrd="2" destOrd="0" presId="urn:microsoft.com/office/officeart/2005/8/layout/vList5"/>
    <dgm:cxn modelId="{44C3202C-65C2-450A-93AE-A1C1848D873E}" type="presParOf" srcId="{38EF5E74-00DA-4D1D-9E9F-C58F7FD27B37}" destId="{ABFB8487-BCA6-485E-AC7D-CBAE88B899A2}" srcOrd="0" destOrd="0" presId="urn:microsoft.com/office/officeart/2005/8/layout/vList5"/>
    <dgm:cxn modelId="{9FEF3653-B5CB-462F-A861-EC0035FB593B}" type="presParOf" srcId="{38EF5E74-00DA-4D1D-9E9F-C58F7FD27B37}" destId="{2AAB4FB1-C238-4F6D-AF5C-C38B3112605B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5DD862F0-7C71-46E2-AB1E-387BC71A164C}" type="doc">
      <dgm:prSet loTypeId="urn:microsoft.com/office/officeart/2005/8/layout/vList2" loCatId="list" qsTypeId="urn:microsoft.com/office/officeart/2005/8/quickstyle/3d3" qsCatId="3D" csTypeId="urn:microsoft.com/office/officeart/2005/8/colors/accent1_4" csCatId="accent1" phldr="1"/>
      <dgm:spPr/>
      <dgm:t>
        <a:bodyPr/>
        <a:lstStyle/>
        <a:p>
          <a:endParaRPr lang="en-US"/>
        </a:p>
      </dgm:t>
    </dgm:pt>
    <dgm:pt modelId="{B2BEFF15-F796-40AC-BEE1-28480405A0F7}">
      <dgm:prSet custT="1"/>
      <dgm:spPr>
        <a:solidFill>
          <a:schemeClr val="tx1">
            <a:lumMod val="60000"/>
            <a:lumOff val="40000"/>
          </a:schemeClr>
        </a:solidFill>
      </dgm:spPr>
      <dgm:t>
        <a:bodyPr/>
        <a:lstStyle/>
        <a:p>
          <a:r>
            <a:rPr lang="en-US" sz="1800" baseline="0" dirty="0">
              <a:solidFill>
                <a:schemeClr val="accent2">
                  <a:lumMod val="25000"/>
                </a:schemeClr>
              </a:solidFill>
            </a:rPr>
            <a:t>All licensed organizations must submit a copy of their completed June physical inventor to the Division</a:t>
          </a:r>
        </a:p>
      </dgm:t>
    </dgm:pt>
    <dgm:pt modelId="{6E47B460-D888-40F8-A9C5-A6F0B77CE22F}" type="parTrans" cxnId="{6E195209-3ED5-4F66-AAC0-D2AEFDAC19C8}">
      <dgm:prSet/>
      <dgm:spPr/>
      <dgm:t>
        <a:bodyPr/>
        <a:lstStyle/>
        <a:p>
          <a:endParaRPr lang="en-US"/>
        </a:p>
      </dgm:t>
    </dgm:pt>
    <dgm:pt modelId="{B48E1B07-A07E-43E9-A943-BB5F32A46A9D}" type="sibTrans" cxnId="{6E195209-3ED5-4F66-AAC0-D2AEFDAC19C8}">
      <dgm:prSet/>
      <dgm:spPr/>
      <dgm:t>
        <a:bodyPr/>
        <a:lstStyle/>
        <a:p>
          <a:endParaRPr lang="en-US"/>
        </a:p>
      </dgm:t>
    </dgm:pt>
    <dgm:pt modelId="{77C7784B-1728-421F-83C1-402887B1E313}">
      <dgm:prSet custT="1"/>
      <dgm:spPr>
        <a:solidFill>
          <a:schemeClr val="accent2">
            <a:lumMod val="75000"/>
          </a:schemeClr>
        </a:solidFill>
      </dgm:spPr>
      <dgm:t>
        <a:bodyPr/>
        <a:lstStyle/>
        <a:p>
          <a:r>
            <a:rPr lang="en-US" sz="1800" baseline="0" dirty="0">
              <a:solidFill>
                <a:schemeClr val="accent2">
                  <a:lumMod val="25000"/>
                </a:schemeClr>
              </a:solidFill>
            </a:rPr>
            <a:t>This report must be submitted no later than July 15th of each year.</a:t>
          </a:r>
        </a:p>
      </dgm:t>
    </dgm:pt>
    <dgm:pt modelId="{DA273423-3B2E-4E4E-8807-E35163BA66E2}" type="parTrans" cxnId="{313449C6-4922-4060-8111-F418DC7C2B82}">
      <dgm:prSet/>
      <dgm:spPr/>
      <dgm:t>
        <a:bodyPr/>
        <a:lstStyle/>
        <a:p>
          <a:endParaRPr lang="en-US"/>
        </a:p>
      </dgm:t>
    </dgm:pt>
    <dgm:pt modelId="{9C139CF6-1808-403C-A24B-B1B8B0B14575}" type="sibTrans" cxnId="{313449C6-4922-4060-8111-F418DC7C2B82}">
      <dgm:prSet/>
      <dgm:spPr/>
      <dgm:t>
        <a:bodyPr/>
        <a:lstStyle/>
        <a:p>
          <a:endParaRPr lang="en-US"/>
        </a:p>
      </dgm:t>
    </dgm:pt>
    <dgm:pt modelId="{1A349810-6D57-49A0-8CFF-6A3034B74F23}">
      <dgm:prSet custT="1"/>
      <dgm:spPr>
        <a:solidFill>
          <a:srgbClr val="E2EBCD"/>
        </a:solidFill>
      </dgm:spPr>
      <dgm:t>
        <a:bodyPr/>
        <a:lstStyle/>
        <a:p>
          <a:r>
            <a:rPr lang="en-US" sz="1800" baseline="0" dirty="0">
              <a:solidFill>
                <a:schemeClr val="accent2">
                  <a:lumMod val="25000"/>
                </a:schemeClr>
              </a:solidFill>
            </a:rPr>
            <a:t>Electronic Lucky 7 inventory should not be included in the inventory.</a:t>
          </a:r>
        </a:p>
      </dgm:t>
    </dgm:pt>
    <dgm:pt modelId="{DBBB5062-DD34-4D56-9470-BCBA066F8BDB}" type="parTrans" cxnId="{291E9C71-B2E3-41C7-9214-5EEB57C76641}">
      <dgm:prSet/>
      <dgm:spPr/>
      <dgm:t>
        <a:bodyPr/>
        <a:lstStyle/>
        <a:p>
          <a:endParaRPr lang="en-US"/>
        </a:p>
      </dgm:t>
    </dgm:pt>
    <dgm:pt modelId="{BA1C423C-75C9-4614-99C6-B8DC5F09E4E2}" type="sibTrans" cxnId="{291E9C71-B2E3-41C7-9214-5EEB57C76641}">
      <dgm:prSet/>
      <dgm:spPr/>
      <dgm:t>
        <a:bodyPr/>
        <a:lstStyle/>
        <a:p>
          <a:endParaRPr lang="en-US"/>
        </a:p>
      </dgm:t>
    </dgm:pt>
    <dgm:pt modelId="{728C91BD-43E0-421B-BF4A-B5F4435C8E76}">
      <dgm:prSet custT="1"/>
      <dgm:spPr>
        <a:solidFill>
          <a:srgbClr val="FFF2CC"/>
        </a:solidFill>
      </dgm:spPr>
      <dgm:t>
        <a:bodyPr/>
        <a:lstStyle/>
        <a:p>
          <a:r>
            <a:rPr lang="en-US" sz="1800" baseline="0" dirty="0">
              <a:solidFill>
                <a:schemeClr val="accent2">
                  <a:lumMod val="25000"/>
                </a:schemeClr>
              </a:solidFill>
            </a:rPr>
            <a:t>If the organization has ceased operations and/or has no inventory they must indicate such on the form.</a:t>
          </a:r>
        </a:p>
      </dgm:t>
    </dgm:pt>
    <dgm:pt modelId="{6A619C1D-4799-41A4-9834-ECC514A09E0B}" type="parTrans" cxnId="{444A63A1-539F-4D18-9512-7FCF2DAB3FDE}">
      <dgm:prSet/>
      <dgm:spPr/>
      <dgm:t>
        <a:bodyPr/>
        <a:lstStyle/>
        <a:p>
          <a:endParaRPr lang="en-US"/>
        </a:p>
      </dgm:t>
    </dgm:pt>
    <dgm:pt modelId="{0F978D12-7826-4A19-ADEB-C9E5D52CD467}" type="sibTrans" cxnId="{444A63A1-539F-4D18-9512-7FCF2DAB3FDE}">
      <dgm:prSet/>
      <dgm:spPr/>
      <dgm:t>
        <a:bodyPr/>
        <a:lstStyle/>
        <a:p>
          <a:endParaRPr lang="en-US"/>
        </a:p>
      </dgm:t>
    </dgm:pt>
    <dgm:pt modelId="{411A9A70-BC95-4DBC-A58A-F84BBD2EC688}" type="pres">
      <dgm:prSet presAssocID="{5DD862F0-7C71-46E2-AB1E-387BC71A164C}" presName="linear" presStyleCnt="0">
        <dgm:presLayoutVars>
          <dgm:animLvl val="lvl"/>
          <dgm:resizeHandles val="exact"/>
        </dgm:presLayoutVars>
      </dgm:prSet>
      <dgm:spPr/>
    </dgm:pt>
    <dgm:pt modelId="{CA4C6C96-B532-45D8-BC1B-8BD9DB30BA99}" type="pres">
      <dgm:prSet presAssocID="{B2BEFF15-F796-40AC-BEE1-28480405A0F7}" presName="parentText" presStyleLbl="node1" presStyleIdx="0" presStyleCnt="4">
        <dgm:presLayoutVars>
          <dgm:chMax val="0"/>
          <dgm:bulletEnabled val="1"/>
        </dgm:presLayoutVars>
      </dgm:prSet>
      <dgm:spPr/>
    </dgm:pt>
    <dgm:pt modelId="{A4D7AA39-3B7B-46ED-8D9D-1ADCD56E5366}" type="pres">
      <dgm:prSet presAssocID="{B48E1B07-A07E-43E9-A943-BB5F32A46A9D}" presName="spacer" presStyleCnt="0"/>
      <dgm:spPr/>
    </dgm:pt>
    <dgm:pt modelId="{15F5BE6B-A205-441B-B9C2-D33DD6FA29C6}" type="pres">
      <dgm:prSet presAssocID="{77C7784B-1728-421F-83C1-402887B1E313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37EE4BF6-A99D-48AF-B9D9-538D67D6ABB5}" type="pres">
      <dgm:prSet presAssocID="{9C139CF6-1808-403C-A24B-B1B8B0B14575}" presName="spacer" presStyleCnt="0"/>
      <dgm:spPr/>
    </dgm:pt>
    <dgm:pt modelId="{FD3C61DD-1AFA-4EA8-A34B-7DB1F5076337}" type="pres">
      <dgm:prSet presAssocID="{1A349810-6D57-49A0-8CFF-6A3034B74F23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3FB38A43-D5D9-4DC3-98A9-A097EF5EC588}" type="pres">
      <dgm:prSet presAssocID="{BA1C423C-75C9-4614-99C6-B8DC5F09E4E2}" presName="spacer" presStyleCnt="0"/>
      <dgm:spPr/>
    </dgm:pt>
    <dgm:pt modelId="{42C9298F-8125-4BE3-8FC7-6FBF0620EB59}" type="pres">
      <dgm:prSet presAssocID="{728C91BD-43E0-421B-BF4A-B5F4435C8E76}" presName="parentText" presStyleLbl="node1" presStyleIdx="3" presStyleCnt="4">
        <dgm:presLayoutVars>
          <dgm:chMax val="0"/>
          <dgm:bulletEnabled val="1"/>
        </dgm:presLayoutVars>
      </dgm:prSet>
      <dgm:spPr/>
    </dgm:pt>
  </dgm:ptLst>
  <dgm:cxnLst>
    <dgm:cxn modelId="{6E195209-3ED5-4F66-AAC0-D2AEFDAC19C8}" srcId="{5DD862F0-7C71-46E2-AB1E-387BC71A164C}" destId="{B2BEFF15-F796-40AC-BEE1-28480405A0F7}" srcOrd="0" destOrd="0" parTransId="{6E47B460-D888-40F8-A9C5-A6F0B77CE22F}" sibTransId="{B48E1B07-A07E-43E9-A943-BB5F32A46A9D}"/>
    <dgm:cxn modelId="{20C5AC20-0697-4241-A3F2-E4060884D9F0}" type="presOf" srcId="{5DD862F0-7C71-46E2-AB1E-387BC71A164C}" destId="{411A9A70-BC95-4DBC-A58A-F84BBD2EC688}" srcOrd="0" destOrd="0" presId="urn:microsoft.com/office/officeart/2005/8/layout/vList2"/>
    <dgm:cxn modelId="{86B2752C-7B6D-44E3-AAEA-41652644814C}" type="presOf" srcId="{1A349810-6D57-49A0-8CFF-6A3034B74F23}" destId="{FD3C61DD-1AFA-4EA8-A34B-7DB1F5076337}" srcOrd="0" destOrd="0" presId="urn:microsoft.com/office/officeart/2005/8/layout/vList2"/>
    <dgm:cxn modelId="{33CD9436-76EA-4D56-8F0D-5BC34D042FB2}" type="presOf" srcId="{728C91BD-43E0-421B-BF4A-B5F4435C8E76}" destId="{42C9298F-8125-4BE3-8FC7-6FBF0620EB59}" srcOrd="0" destOrd="0" presId="urn:microsoft.com/office/officeart/2005/8/layout/vList2"/>
    <dgm:cxn modelId="{291E9C71-B2E3-41C7-9214-5EEB57C76641}" srcId="{5DD862F0-7C71-46E2-AB1E-387BC71A164C}" destId="{1A349810-6D57-49A0-8CFF-6A3034B74F23}" srcOrd="2" destOrd="0" parTransId="{DBBB5062-DD34-4D56-9470-BCBA066F8BDB}" sibTransId="{BA1C423C-75C9-4614-99C6-B8DC5F09E4E2}"/>
    <dgm:cxn modelId="{444A63A1-539F-4D18-9512-7FCF2DAB3FDE}" srcId="{5DD862F0-7C71-46E2-AB1E-387BC71A164C}" destId="{728C91BD-43E0-421B-BF4A-B5F4435C8E76}" srcOrd="3" destOrd="0" parTransId="{6A619C1D-4799-41A4-9834-ECC514A09E0B}" sibTransId="{0F978D12-7826-4A19-ADEB-C9E5D52CD467}"/>
    <dgm:cxn modelId="{04E38FB3-55DA-496A-9B89-C5CC095739FD}" type="presOf" srcId="{77C7784B-1728-421F-83C1-402887B1E313}" destId="{15F5BE6B-A205-441B-B9C2-D33DD6FA29C6}" srcOrd="0" destOrd="0" presId="urn:microsoft.com/office/officeart/2005/8/layout/vList2"/>
    <dgm:cxn modelId="{313449C6-4922-4060-8111-F418DC7C2B82}" srcId="{5DD862F0-7C71-46E2-AB1E-387BC71A164C}" destId="{77C7784B-1728-421F-83C1-402887B1E313}" srcOrd="1" destOrd="0" parTransId="{DA273423-3B2E-4E4E-8807-E35163BA66E2}" sibTransId="{9C139CF6-1808-403C-A24B-B1B8B0B14575}"/>
    <dgm:cxn modelId="{638396F0-3CAA-47A5-84F2-0FE274A023F6}" type="presOf" srcId="{B2BEFF15-F796-40AC-BEE1-28480405A0F7}" destId="{CA4C6C96-B532-45D8-BC1B-8BD9DB30BA99}" srcOrd="0" destOrd="0" presId="urn:microsoft.com/office/officeart/2005/8/layout/vList2"/>
    <dgm:cxn modelId="{312197E5-FF48-43BC-8974-D100AFDE8DED}" type="presParOf" srcId="{411A9A70-BC95-4DBC-A58A-F84BBD2EC688}" destId="{CA4C6C96-B532-45D8-BC1B-8BD9DB30BA99}" srcOrd="0" destOrd="0" presId="urn:microsoft.com/office/officeart/2005/8/layout/vList2"/>
    <dgm:cxn modelId="{E41A38A7-ADCE-42CD-B568-99934F63D739}" type="presParOf" srcId="{411A9A70-BC95-4DBC-A58A-F84BBD2EC688}" destId="{A4D7AA39-3B7B-46ED-8D9D-1ADCD56E5366}" srcOrd="1" destOrd="0" presId="urn:microsoft.com/office/officeart/2005/8/layout/vList2"/>
    <dgm:cxn modelId="{E94C47A4-022F-4DC2-8ADC-295FA69B3BAF}" type="presParOf" srcId="{411A9A70-BC95-4DBC-A58A-F84BBD2EC688}" destId="{15F5BE6B-A205-441B-B9C2-D33DD6FA29C6}" srcOrd="2" destOrd="0" presId="urn:microsoft.com/office/officeart/2005/8/layout/vList2"/>
    <dgm:cxn modelId="{83FB9B24-F7FB-4A8E-AC09-196949D14213}" type="presParOf" srcId="{411A9A70-BC95-4DBC-A58A-F84BBD2EC688}" destId="{37EE4BF6-A99D-48AF-B9D9-538D67D6ABB5}" srcOrd="3" destOrd="0" presId="urn:microsoft.com/office/officeart/2005/8/layout/vList2"/>
    <dgm:cxn modelId="{228C4590-5E3F-461C-A785-9FFF154061BF}" type="presParOf" srcId="{411A9A70-BC95-4DBC-A58A-F84BBD2EC688}" destId="{FD3C61DD-1AFA-4EA8-A34B-7DB1F5076337}" srcOrd="4" destOrd="0" presId="urn:microsoft.com/office/officeart/2005/8/layout/vList2"/>
    <dgm:cxn modelId="{7D22A962-637B-49EB-94B6-DB1493ED4CA0}" type="presParOf" srcId="{411A9A70-BC95-4DBC-A58A-F84BBD2EC688}" destId="{3FB38A43-D5D9-4DC3-98A9-A097EF5EC588}" srcOrd="5" destOrd="0" presId="urn:microsoft.com/office/officeart/2005/8/layout/vList2"/>
    <dgm:cxn modelId="{D100FEF6-1147-48D3-99DA-7288FB25CD7E}" type="presParOf" srcId="{411A9A70-BC95-4DBC-A58A-F84BBD2EC688}" destId="{42C9298F-8125-4BE3-8FC7-6FBF0620EB59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D484D25-8E46-4A8F-881A-901C68DAACD8}">
      <dsp:nvSpPr>
        <dsp:cNvPr id="0" name=""/>
        <dsp:cNvSpPr/>
      </dsp:nvSpPr>
      <dsp:spPr>
        <a:xfrm>
          <a:off x="0" y="21673"/>
          <a:ext cx="4816392" cy="524160"/>
        </a:xfrm>
        <a:prstGeom prst="roundRect">
          <a:avLst/>
        </a:prstGeom>
        <a:gradFill rotWithShape="0">
          <a:gsLst>
            <a:gs pos="0">
              <a:schemeClr val="tx2"/>
            </a:gs>
            <a:gs pos="50000">
              <a:schemeClr val="bg1"/>
            </a:gs>
            <a:gs pos="100000">
              <a:srgbClr val="FFF2CC"/>
            </a:gs>
          </a:gsLst>
          <a:lin ang="2700000" scaled="1"/>
        </a:gra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>
              <a:solidFill>
                <a:schemeClr val="accent2">
                  <a:lumMod val="25000"/>
                </a:schemeClr>
              </a:solidFill>
            </a:rPr>
            <a:t>Monthly</a:t>
          </a:r>
          <a:endParaRPr lang="en-US" sz="1700" kern="1200" dirty="0">
            <a:solidFill>
              <a:schemeClr val="accent2">
                <a:lumMod val="25000"/>
              </a:schemeClr>
            </a:solidFill>
          </a:endParaRPr>
        </a:p>
      </dsp:txBody>
      <dsp:txXfrm>
        <a:off x="25587" y="47260"/>
        <a:ext cx="4765218" cy="472986"/>
      </dsp:txXfrm>
    </dsp:sp>
    <dsp:sp modelId="{798FA2CF-0251-4317-8B0D-EC8F1213D424}">
      <dsp:nvSpPr>
        <dsp:cNvPr id="0" name=""/>
        <dsp:cNvSpPr/>
      </dsp:nvSpPr>
      <dsp:spPr>
        <a:xfrm>
          <a:off x="0" y="531452"/>
          <a:ext cx="4816392" cy="14779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920" tIns="20320" rIns="113792" bIns="20320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600" kern="1200" dirty="0">
              <a:solidFill>
                <a:schemeClr val="accent2">
                  <a:lumMod val="25000"/>
                </a:schemeClr>
              </a:solidFill>
            </a:rPr>
            <a:t>Must be sold at a Bingo event or licensed Games of Chance facility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600" kern="1200" dirty="0">
              <a:solidFill>
                <a:schemeClr val="accent2">
                  <a:lumMod val="25000"/>
                </a:schemeClr>
              </a:solidFill>
            </a:rPr>
            <a:t>Limited to 16 game dates per month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600" kern="1200" dirty="0">
              <a:solidFill>
                <a:schemeClr val="accent2">
                  <a:lumMod val="25000"/>
                </a:schemeClr>
              </a:solidFill>
            </a:rPr>
            <a:t>Can be played at a Commercial Hall or other approved location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600" kern="1200" dirty="0">
              <a:solidFill>
                <a:schemeClr val="accent2">
                  <a:lumMod val="25000"/>
                </a:schemeClr>
              </a:solidFill>
            </a:rPr>
            <a:t>Issued monthly</a:t>
          </a:r>
        </a:p>
      </dsp:txBody>
      <dsp:txXfrm>
        <a:off x="0" y="531452"/>
        <a:ext cx="4816392" cy="1477980"/>
      </dsp:txXfrm>
    </dsp:sp>
    <dsp:sp modelId="{61F04EBC-BA92-4BB8-8D59-8F0347BB8EB6}">
      <dsp:nvSpPr>
        <dsp:cNvPr id="0" name=""/>
        <dsp:cNvSpPr/>
      </dsp:nvSpPr>
      <dsp:spPr>
        <a:xfrm>
          <a:off x="0" y="2009432"/>
          <a:ext cx="4816392" cy="524160"/>
        </a:xfrm>
        <a:prstGeom prst="roundRect">
          <a:avLst/>
        </a:prstGeom>
        <a:gradFill rotWithShape="0">
          <a:gsLst>
            <a:gs pos="0">
              <a:schemeClr val="tx2"/>
            </a:gs>
            <a:gs pos="50000">
              <a:schemeClr val="bg1"/>
            </a:gs>
            <a:gs pos="100000">
              <a:srgbClr val="FFF2CC"/>
            </a:gs>
          </a:gsLst>
          <a:lin ang="2700000" scaled="1"/>
        </a:gra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>
              <a:solidFill>
                <a:schemeClr val="accent2">
                  <a:lumMod val="25000"/>
                </a:schemeClr>
              </a:solidFill>
            </a:rPr>
            <a:t>Annual</a:t>
          </a:r>
          <a:r>
            <a:rPr lang="en-US" sz="1900" kern="1200" dirty="0">
              <a:solidFill>
                <a:schemeClr val="accent2">
                  <a:lumMod val="25000"/>
                </a:schemeClr>
              </a:solidFill>
            </a:rPr>
            <a:t> </a:t>
          </a:r>
        </a:p>
      </dsp:txBody>
      <dsp:txXfrm>
        <a:off x="25587" y="2035019"/>
        <a:ext cx="4765218" cy="472986"/>
      </dsp:txXfrm>
    </dsp:sp>
    <dsp:sp modelId="{FCACBE18-6674-405C-8DAB-200257F9E121}">
      <dsp:nvSpPr>
        <dsp:cNvPr id="0" name=""/>
        <dsp:cNvSpPr/>
      </dsp:nvSpPr>
      <dsp:spPr>
        <a:xfrm>
          <a:off x="0" y="2533592"/>
          <a:ext cx="4816392" cy="16808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920" tIns="20320" rIns="113792" bIns="20320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600" kern="1200" dirty="0">
              <a:solidFill>
                <a:schemeClr val="accent2">
                  <a:lumMod val="25000"/>
                </a:schemeClr>
              </a:solidFill>
            </a:rPr>
            <a:t>Not associated with Bingo or Games of Chance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600" kern="1200" dirty="0">
              <a:solidFill>
                <a:schemeClr val="accent2">
                  <a:lumMod val="25000"/>
                </a:schemeClr>
              </a:solidFill>
            </a:rPr>
            <a:t>Can be played every day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600" kern="1200" dirty="0">
              <a:solidFill>
                <a:schemeClr val="accent2">
                  <a:lumMod val="25000"/>
                </a:schemeClr>
              </a:solidFill>
            </a:rPr>
            <a:t>Played at the organization’s regular meeting place/or a facility owned, leased, or utilized by the organization for activities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600" kern="1200" dirty="0">
              <a:solidFill>
                <a:schemeClr val="accent2">
                  <a:lumMod val="25000"/>
                </a:schemeClr>
              </a:solidFill>
            </a:rPr>
            <a:t>Issued annually for up to 12 months within a given calendar year</a:t>
          </a:r>
        </a:p>
      </dsp:txBody>
      <dsp:txXfrm>
        <a:off x="0" y="2533592"/>
        <a:ext cx="4816392" cy="1680840"/>
      </dsp:txXfrm>
    </dsp:sp>
    <dsp:sp modelId="{7C973FD8-84BA-4905-A04E-208D7B08FF9D}">
      <dsp:nvSpPr>
        <dsp:cNvPr id="0" name=""/>
        <dsp:cNvSpPr/>
      </dsp:nvSpPr>
      <dsp:spPr>
        <a:xfrm>
          <a:off x="0" y="4214432"/>
          <a:ext cx="4816392" cy="524160"/>
        </a:xfrm>
        <a:prstGeom prst="roundRect">
          <a:avLst/>
        </a:prstGeom>
        <a:gradFill rotWithShape="0">
          <a:gsLst>
            <a:gs pos="0">
              <a:schemeClr val="tx2"/>
            </a:gs>
            <a:gs pos="50000">
              <a:schemeClr val="bg1"/>
            </a:gs>
            <a:gs pos="100000">
              <a:srgbClr val="FFF2CC"/>
            </a:gs>
          </a:gsLst>
          <a:lin ang="2700000" scaled="1"/>
        </a:gra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>
              <a:solidFill>
                <a:schemeClr val="accent2">
                  <a:lumMod val="25000"/>
                </a:schemeClr>
              </a:solidFill>
            </a:rPr>
            <a:t>Special</a:t>
          </a:r>
          <a:r>
            <a:rPr lang="en-US" sz="2200" kern="1200" dirty="0">
              <a:solidFill>
                <a:schemeClr val="accent2">
                  <a:lumMod val="25000"/>
                </a:schemeClr>
              </a:solidFill>
            </a:rPr>
            <a:t> </a:t>
          </a:r>
          <a:r>
            <a:rPr lang="en-US" sz="2000" kern="1200" dirty="0">
              <a:solidFill>
                <a:schemeClr val="accent2">
                  <a:lumMod val="25000"/>
                </a:schemeClr>
              </a:solidFill>
            </a:rPr>
            <a:t>Events</a:t>
          </a:r>
          <a:endParaRPr lang="en-US" sz="2200" kern="1200" dirty="0">
            <a:solidFill>
              <a:schemeClr val="accent2">
                <a:lumMod val="25000"/>
              </a:schemeClr>
            </a:solidFill>
          </a:endParaRPr>
        </a:p>
      </dsp:txBody>
      <dsp:txXfrm>
        <a:off x="25587" y="4240019"/>
        <a:ext cx="4765218" cy="472986"/>
      </dsp:txXfrm>
    </dsp:sp>
    <dsp:sp modelId="{ACAF8EDF-8518-4F52-A745-4894ECA80D30}">
      <dsp:nvSpPr>
        <dsp:cNvPr id="0" name=""/>
        <dsp:cNvSpPr/>
      </dsp:nvSpPr>
      <dsp:spPr>
        <a:xfrm>
          <a:off x="0" y="4738592"/>
          <a:ext cx="4816392" cy="7824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920" tIns="20320" rIns="113792" bIns="20320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600" kern="1200" dirty="0">
              <a:solidFill>
                <a:schemeClr val="accent2">
                  <a:lumMod val="25000"/>
                </a:schemeClr>
              </a:solidFill>
            </a:rPr>
            <a:t>Sponsored or co-sponsored by an organization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600" kern="1200" dirty="0">
              <a:solidFill>
                <a:schemeClr val="accent2">
                  <a:lumMod val="25000"/>
                </a:schemeClr>
              </a:solidFill>
            </a:rPr>
            <a:t>Not associated with Bingo or Games of Chance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600" kern="1200" dirty="0">
              <a:solidFill>
                <a:schemeClr val="accent2">
                  <a:lumMod val="25000"/>
                </a:schemeClr>
              </a:solidFill>
            </a:rPr>
            <a:t>Issued once per year for up to four consecutive days</a:t>
          </a:r>
        </a:p>
      </dsp:txBody>
      <dsp:txXfrm>
        <a:off x="0" y="4738592"/>
        <a:ext cx="4816392" cy="782460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6ACFDC2-EDC3-4B4F-A9AD-4314E253AAD7}">
      <dsp:nvSpPr>
        <dsp:cNvPr id="0" name=""/>
        <dsp:cNvSpPr/>
      </dsp:nvSpPr>
      <dsp:spPr>
        <a:xfrm>
          <a:off x="-7755416" y="-1184976"/>
          <a:ext cx="9227952" cy="9227952"/>
        </a:xfrm>
        <a:prstGeom prst="blockArc">
          <a:avLst>
            <a:gd name="adj1" fmla="val 18900000"/>
            <a:gd name="adj2" fmla="val 2700000"/>
            <a:gd name="adj3" fmla="val 234"/>
          </a:avLst>
        </a:prstGeom>
        <a:noFill/>
        <a:ln w="12700" cap="flat" cmpd="sng" algn="ctr">
          <a:solidFill>
            <a:srgbClr val="C4D79B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F60E25E-30CF-40AD-A222-CAE7C3C1D121}">
      <dsp:nvSpPr>
        <dsp:cNvPr id="0" name=""/>
        <dsp:cNvSpPr/>
      </dsp:nvSpPr>
      <dsp:spPr>
        <a:xfrm>
          <a:off x="651711" y="318844"/>
          <a:ext cx="5383461" cy="1076827"/>
        </a:xfrm>
        <a:prstGeom prst="rect">
          <a:avLst/>
        </a:prstGeom>
        <a:solidFill>
          <a:srgbClr val="AAC56D"/>
        </a:solidFill>
        <a:ln w="12700" cap="flat" cmpd="sng" algn="ctr">
          <a:solidFill>
            <a:srgbClr val="C4D79B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0660" tIns="40640" rIns="40640" bIns="4064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>
              <a:solidFill>
                <a:schemeClr val="accent3">
                  <a:lumMod val="25000"/>
                </a:schemeClr>
              </a:solidFill>
            </a:rPr>
            <a:t>MFRs must be submitted monthly to report revenue and expenses related to Lucky 7 activities.</a:t>
          </a:r>
        </a:p>
      </dsp:txBody>
      <dsp:txXfrm>
        <a:off x="651711" y="318844"/>
        <a:ext cx="5383461" cy="1076827"/>
      </dsp:txXfrm>
    </dsp:sp>
    <dsp:sp modelId="{70603447-BEF9-4EE0-A133-19F5E4957821}">
      <dsp:nvSpPr>
        <dsp:cNvPr id="0" name=""/>
        <dsp:cNvSpPr/>
      </dsp:nvSpPr>
      <dsp:spPr>
        <a:xfrm>
          <a:off x="120520" y="346465"/>
          <a:ext cx="1071905" cy="1071905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C4D79B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9071C84-4A9C-4EBB-9CEE-BE3B78CBEEBA}">
      <dsp:nvSpPr>
        <dsp:cNvPr id="0" name=""/>
        <dsp:cNvSpPr/>
      </dsp:nvSpPr>
      <dsp:spPr>
        <a:xfrm>
          <a:off x="1230491" y="1608475"/>
          <a:ext cx="4768984" cy="1084648"/>
        </a:xfrm>
        <a:prstGeom prst="rect">
          <a:avLst/>
        </a:prstGeom>
        <a:solidFill>
          <a:srgbClr val="C4D79B"/>
        </a:solidFill>
        <a:ln w="12700" cap="flat" cmpd="sng" algn="ctr">
          <a:solidFill>
            <a:srgbClr val="C4D79B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0660" tIns="40640" rIns="40640" bIns="4064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>
              <a:solidFill>
                <a:schemeClr val="accent3">
                  <a:lumMod val="25000"/>
                </a:schemeClr>
              </a:solidFill>
            </a:rPr>
            <a:t>Monthly Lucky 7 licensees who play in conjunction with a Bingo event must use BL7MFR form.</a:t>
          </a:r>
        </a:p>
      </dsp:txBody>
      <dsp:txXfrm>
        <a:off x="1230491" y="1608475"/>
        <a:ext cx="4768984" cy="1084648"/>
      </dsp:txXfrm>
    </dsp:sp>
    <dsp:sp modelId="{68988D78-927C-4457-B06F-49780D87CE13}">
      <dsp:nvSpPr>
        <dsp:cNvPr id="0" name=""/>
        <dsp:cNvSpPr/>
      </dsp:nvSpPr>
      <dsp:spPr>
        <a:xfrm>
          <a:off x="734997" y="1632340"/>
          <a:ext cx="1071905" cy="1071905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C4D79B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6CDC5B5-196B-4E24-B515-86D6574C199E}">
      <dsp:nvSpPr>
        <dsp:cNvPr id="0" name=""/>
        <dsp:cNvSpPr/>
      </dsp:nvSpPr>
      <dsp:spPr>
        <a:xfrm>
          <a:off x="1419088" y="2890834"/>
          <a:ext cx="4580389" cy="1091679"/>
        </a:xfrm>
        <a:prstGeom prst="rect">
          <a:avLst/>
        </a:prstGeom>
        <a:solidFill>
          <a:srgbClr val="FFF2CC"/>
        </a:solidFill>
        <a:ln w="12700" cap="flat" cmpd="sng" algn="ctr">
          <a:solidFill>
            <a:srgbClr val="C4D79B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0660" tIns="40640" rIns="40640" bIns="4064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>
              <a:solidFill>
                <a:schemeClr val="accent3">
                  <a:lumMod val="25000"/>
                </a:schemeClr>
              </a:solidFill>
            </a:rPr>
            <a:t>The report must be completed and submitted electronically. DO NOT complete by hand.</a:t>
          </a:r>
        </a:p>
      </dsp:txBody>
      <dsp:txXfrm>
        <a:off x="1419088" y="2890834"/>
        <a:ext cx="4580389" cy="1091679"/>
      </dsp:txXfrm>
    </dsp:sp>
    <dsp:sp modelId="{D973AB26-A761-44C7-9EE5-05E96BC07272}">
      <dsp:nvSpPr>
        <dsp:cNvPr id="0" name=""/>
        <dsp:cNvSpPr/>
      </dsp:nvSpPr>
      <dsp:spPr>
        <a:xfrm>
          <a:off x="909839" y="2893047"/>
          <a:ext cx="1071905" cy="1071905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C4D79B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99E961C-5825-4E9A-9EFE-F6C653B9106E}">
      <dsp:nvSpPr>
        <dsp:cNvPr id="0" name=""/>
        <dsp:cNvSpPr/>
      </dsp:nvSpPr>
      <dsp:spPr>
        <a:xfrm>
          <a:off x="1230491" y="4168614"/>
          <a:ext cx="4768984" cy="1107869"/>
        </a:xfrm>
        <a:prstGeom prst="rect">
          <a:avLst/>
        </a:prstGeom>
        <a:solidFill>
          <a:schemeClr val="tx2">
            <a:lumMod val="40000"/>
            <a:lumOff val="60000"/>
          </a:schemeClr>
        </a:solidFill>
        <a:ln w="12700" cap="flat" cmpd="sng" algn="ctr">
          <a:solidFill>
            <a:srgbClr val="C4D79B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0660" tIns="40640" rIns="40640" bIns="4064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u="sng" kern="1200" dirty="0">
              <a:solidFill>
                <a:schemeClr val="accent3">
                  <a:lumMod val="25000"/>
                </a:schemeClr>
              </a:solidFill>
            </a:rPr>
            <a:t>DO NOT </a:t>
          </a:r>
          <a:r>
            <a:rPr lang="en-US" sz="1600" kern="1200" dirty="0">
              <a:solidFill>
                <a:schemeClr val="accent3">
                  <a:lumMod val="25000"/>
                </a:schemeClr>
              </a:solidFill>
            </a:rPr>
            <a:t>enter incorrect data. Falsifying a report subjects the licensee to fines and penalties.</a:t>
          </a:r>
        </a:p>
      </dsp:txBody>
      <dsp:txXfrm>
        <a:off x="1230491" y="4168614"/>
        <a:ext cx="4768984" cy="1107869"/>
      </dsp:txXfrm>
    </dsp:sp>
    <dsp:sp modelId="{BD505D9D-543A-4830-9F7C-267E33B2070B}">
      <dsp:nvSpPr>
        <dsp:cNvPr id="0" name=""/>
        <dsp:cNvSpPr/>
      </dsp:nvSpPr>
      <dsp:spPr>
        <a:xfrm>
          <a:off x="721244" y="4178922"/>
          <a:ext cx="1071905" cy="1071905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C4D79B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461A533-E3A4-476C-AE31-4DCCE873EC03}">
      <dsp:nvSpPr>
        <dsp:cNvPr id="0" name=""/>
        <dsp:cNvSpPr/>
      </dsp:nvSpPr>
      <dsp:spPr>
        <a:xfrm>
          <a:off x="642720" y="5452843"/>
          <a:ext cx="5383461" cy="1095813"/>
        </a:xfrm>
        <a:prstGeom prst="rect">
          <a:avLst/>
        </a:prstGeom>
        <a:solidFill>
          <a:schemeClr val="tx1">
            <a:lumMod val="40000"/>
            <a:lumOff val="60000"/>
          </a:schemeClr>
        </a:solidFill>
        <a:ln w="12700" cap="flat" cmpd="sng" algn="ctr">
          <a:solidFill>
            <a:srgbClr val="92D05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0660" tIns="40640" rIns="40640" bIns="4064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>
              <a:solidFill>
                <a:schemeClr val="accent3">
                  <a:lumMod val="25000"/>
                </a:schemeClr>
              </a:solidFill>
            </a:rPr>
            <a:t>The completed forms and all source documents must be maintained for at least 2 years and be made available upon request.</a:t>
          </a:r>
        </a:p>
      </dsp:txBody>
      <dsp:txXfrm>
        <a:off x="642720" y="5452843"/>
        <a:ext cx="5383461" cy="1095813"/>
      </dsp:txXfrm>
    </dsp:sp>
    <dsp:sp modelId="{EB0E77BA-82AA-41AC-A731-6ED4AE247B5C}">
      <dsp:nvSpPr>
        <dsp:cNvPr id="0" name=""/>
        <dsp:cNvSpPr/>
      </dsp:nvSpPr>
      <dsp:spPr>
        <a:xfrm>
          <a:off x="106768" y="5464797"/>
          <a:ext cx="1071905" cy="1071905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C4D79B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B2ED177-A3AD-46F3-9C69-ABA0D0841A5A}">
      <dsp:nvSpPr>
        <dsp:cNvPr id="0" name=""/>
        <dsp:cNvSpPr/>
      </dsp:nvSpPr>
      <dsp:spPr>
        <a:xfrm rot="10800000">
          <a:off x="0" y="25894"/>
          <a:ext cx="3194418" cy="1255990"/>
        </a:xfrm>
        <a:prstGeom prst="rightArrow">
          <a:avLst>
            <a:gd name="adj1" fmla="val 75000"/>
            <a:gd name="adj2" fmla="val 50000"/>
          </a:avLst>
        </a:prstGeom>
        <a:solidFill>
          <a:srgbClr val="FFDB67"/>
        </a:solidFill>
        <a:ln w="12700" cap="flat" cmpd="sng" algn="ctr">
          <a:solidFill>
            <a:schemeClr val="bg1">
              <a:lumMod val="85000"/>
              <a:alpha val="9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9CCDA04-BACC-418F-B749-B62CAC50BEF9}">
      <dsp:nvSpPr>
        <dsp:cNvPr id="0" name=""/>
        <dsp:cNvSpPr/>
      </dsp:nvSpPr>
      <dsp:spPr>
        <a:xfrm>
          <a:off x="3194417" y="0"/>
          <a:ext cx="2129612" cy="1255990"/>
        </a:xfrm>
        <a:prstGeom prst="roundRect">
          <a:avLst/>
        </a:prstGeom>
        <a:gradFill rotWithShape="0">
          <a:gsLst>
            <a:gs pos="0">
              <a:schemeClr val="tx2">
                <a:lumMod val="60000"/>
                <a:lumOff val="40000"/>
              </a:schemeClr>
            </a:gs>
            <a:gs pos="35000">
              <a:schemeClr val="accent4">
                <a:lumMod val="0"/>
                <a:lumOff val="100000"/>
              </a:schemeClr>
            </a:gs>
            <a:gs pos="100000">
              <a:srgbClr val="FFF2CC"/>
            </a:gs>
          </a:gsLst>
          <a:lin ang="2700000" scaled="1"/>
        </a:gradFill>
        <a:ln w="12700" cap="flat" cmpd="sng" algn="ctr">
          <a:solidFill>
            <a:schemeClr val="bg1">
              <a:lumMod val="8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26670" rIns="53340" bIns="2667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>
              <a:solidFill>
                <a:schemeClr val="accent3">
                  <a:lumMod val="25000"/>
                </a:schemeClr>
              </a:solidFill>
            </a:rPr>
            <a:t>MFRs must be submitted monthly to report revenue and expenses related to Lucky 7 activities.</a:t>
          </a:r>
        </a:p>
      </dsp:txBody>
      <dsp:txXfrm>
        <a:off x="3255729" y="61312"/>
        <a:ext cx="2006988" cy="1133366"/>
      </dsp:txXfrm>
    </dsp:sp>
    <dsp:sp modelId="{81AC2816-E70C-4238-BAE5-4B1F52E60A07}">
      <dsp:nvSpPr>
        <dsp:cNvPr id="0" name=""/>
        <dsp:cNvSpPr/>
      </dsp:nvSpPr>
      <dsp:spPr>
        <a:xfrm rot="10800000">
          <a:off x="0" y="1398302"/>
          <a:ext cx="3194418" cy="1255990"/>
        </a:xfrm>
        <a:prstGeom prst="rightArrow">
          <a:avLst>
            <a:gd name="adj1" fmla="val 75000"/>
            <a:gd name="adj2" fmla="val 50000"/>
          </a:avLst>
        </a:prstGeom>
        <a:solidFill>
          <a:srgbClr val="FFE497"/>
        </a:solidFill>
        <a:ln w="12700" cap="flat" cmpd="sng" algn="ctr">
          <a:solidFill>
            <a:schemeClr val="bg1">
              <a:lumMod val="85000"/>
              <a:alpha val="9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881D9A1-D5D1-4371-A9AA-EFDDBB589419}">
      <dsp:nvSpPr>
        <dsp:cNvPr id="0" name=""/>
        <dsp:cNvSpPr/>
      </dsp:nvSpPr>
      <dsp:spPr>
        <a:xfrm>
          <a:off x="3194417" y="1398302"/>
          <a:ext cx="2129612" cy="1255990"/>
        </a:xfrm>
        <a:prstGeom prst="roundRect">
          <a:avLst/>
        </a:prstGeom>
        <a:gradFill rotWithShape="0">
          <a:gsLst>
            <a:gs pos="0">
              <a:schemeClr val="tx2">
                <a:lumMod val="60000"/>
                <a:lumOff val="40000"/>
              </a:schemeClr>
            </a:gs>
            <a:gs pos="35000">
              <a:schemeClr val="accent4">
                <a:lumMod val="0"/>
                <a:lumOff val="100000"/>
              </a:schemeClr>
            </a:gs>
            <a:gs pos="100000">
              <a:srgbClr val="FFF2CC"/>
            </a:gs>
          </a:gsLst>
          <a:lin ang="2700000" scaled="1"/>
        </a:gradFill>
        <a:ln w="12700" cap="flat" cmpd="sng" algn="ctr">
          <a:solidFill>
            <a:schemeClr val="bg1">
              <a:lumMod val="8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26670" rIns="53340" bIns="2667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>
              <a:solidFill>
                <a:schemeClr val="accent3">
                  <a:lumMod val="25000"/>
                </a:schemeClr>
              </a:solidFill>
            </a:rPr>
            <a:t>Monthly Lucky 7 licensees who play without a Bingo event must use L7MFR-GOC form.</a:t>
          </a:r>
        </a:p>
      </dsp:txBody>
      <dsp:txXfrm>
        <a:off x="3255729" y="1459614"/>
        <a:ext cx="2006988" cy="1133366"/>
      </dsp:txXfrm>
    </dsp:sp>
    <dsp:sp modelId="{58BA679C-5CDA-4F75-B787-263CC4E6E9C7}">
      <dsp:nvSpPr>
        <dsp:cNvPr id="0" name=""/>
        <dsp:cNvSpPr/>
      </dsp:nvSpPr>
      <dsp:spPr>
        <a:xfrm rot="10800000">
          <a:off x="0" y="2801005"/>
          <a:ext cx="3194418" cy="1255990"/>
        </a:xfrm>
        <a:prstGeom prst="rightArrow">
          <a:avLst>
            <a:gd name="adj1" fmla="val 75000"/>
            <a:gd name="adj2" fmla="val 50000"/>
          </a:avLst>
        </a:prstGeom>
        <a:solidFill>
          <a:srgbClr val="E2EBCD">
            <a:alpha val="90000"/>
          </a:srgbClr>
        </a:solidFill>
        <a:ln w="12700" cap="flat" cmpd="sng" algn="ctr">
          <a:solidFill>
            <a:schemeClr val="bg1">
              <a:lumMod val="85000"/>
              <a:alpha val="9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935F9E4-C420-4DC6-9E88-454B36479922}">
      <dsp:nvSpPr>
        <dsp:cNvPr id="0" name=""/>
        <dsp:cNvSpPr/>
      </dsp:nvSpPr>
      <dsp:spPr>
        <a:xfrm>
          <a:off x="3179020" y="2801005"/>
          <a:ext cx="2129612" cy="1255990"/>
        </a:xfrm>
        <a:prstGeom prst="roundRect">
          <a:avLst/>
        </a:prstGeom>
        <a:gradFill rotWithShape="0">
          <a:gsLst>
            <a:gs pos="0">
              <a:schemeClr val="tx2">
                <a:lumMod val="60000"/>
                <a:lumOff val="40000"/>
              </a:schemeClr>
            </a:gs>
            <a:gs pos="35000">
              <a:schemeClr val="accent4">
                <a:lumMod val="0"/>
                <a:lumOff val="100000"/>
              </a:schemeClr>
            </a:gs>
            <a:gs pos="100000">
              <a:srgbClr val="FFF2CC"/>
            </a:gs>
          </a:gsLst>
          <a:lin ang="2700000" scaled="1"/>
        </a:gradFill>
        <a:ln w="12700" cap="flat" cmpd="sng" algn="ctr">
          <a:solidFill>
            <a:schemeClr val="bg1">
              <a:lumMod val="8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26670" rIns="53340" bIns="2667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>
              <a:solidFill>
                <a:schemeClr val="accent3">
                  <a:lumMod val="25000"/>
                </a:schemeClr>
              </a:solidFill>
            </a:rPr>
            <a:t>The report must be completed and submitted electronically. DO NOT complete by hand.</a:t>
          </a:r>
          <a:endParaRPr lang="en-US" sz="1400" kern="1200" dirty="0">
            <a:solidFill>
              <a:schemeClr val="accent3">
                <a:lumMod val="25000"/>
              </a:schemeClr>
            </a:solidFill>
          </a:endParaRPr>
        </a:p>
      </dsp:txBody>
      <dsp:txXfrm>
        <a:off x="3240332" y="2862317"/>
        <a:ext cx="2006988" cy="1133366"/>
      </dsp:txXfrm>
    </dsp:sp>
    <dsp:sp modelId="{00D1C064-9193-4290-835B-C862914B1141}">
      <dsp:nvSpPr>
        <dsp:cNvPr id="0" name=""/>
        <dsp:cNvSpPr/>
      </dsp:nvSpPr>
      <dsp:spPr>
        <a:xfrm rot="10800000">
          <a:off x="8539" y="4151822"/>
          <a:ext cx="3194418" cy="1255990"/>
        </a:xfrm>
        <a:prstGeom prst="rightArrow">
          <a:avLst>
            <a:gd name="adj1" fmla="val 75000"/>
            <a:gd name="adj2" fmla="val 50000"/>
          </a:avLst>
        </a:prstGeom>
        <a:solidFill>
          <a:schemeClr val="accent2">
            <a:lumMod val="90000"/>
            <a:alpha val="90000"/>
          </a:schemeClr>
        </a:solidFill>
        <a:ln w="12700" cap="flat" cmpd="sng" algn="ctr">
          <a:solidFill>
            <a:schemeClr val="bg1">
              <a:lumMod val="85000"/>
              <a:alpha val="9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3AF4C66-8A83-4847-A366-854A85C4FF00}">
      <dsp:nvSpPr>
        <dsp:cNvPr id="0" name=""/>
        <dsp:cNvSpPr/>
      </dsp:nvSpPr>
      <dsp:spPr>
        <a:xfrm>
          <a:off x="3181129" y="4159258"/>
          <a:ext cx="2129612" cy="1255990"/>
        </a:xfrm>
        <a:prstGeom prst="roundRect">
          <a:avLst/>
        </a:prstGeom>
        <a:gradFill rotWithShape="0">
          <a:gsLst>
            <a:gs pos="0">
              <a:schemeClr val="tx2">
                <a:lumMod val="60000"/>
                <a:lumOff val="40000"/>
              </a:schemeClr>
            </a:gs>
            <a:gs pos="35000">
              <a:schemeClr val="accent4">
                <a:lumMod val="0"/>
                <a:lumOff val="100000"/>
              </a:schemeClr>
            </a:gs>
            <a:gs pos="100000">
              <a:srgbClr val="FFF2CC"/>
            </a:gs>
          </a:gsLst>
          <a:lin ang="2700000" scaled="1"/>
        </a:gradFill>
        <a:ln w="12700" cap="flat" cmpd="sng" algn="ctr">
          <a:solidFill>
            <a:schemeClr val="bg1">
              <a:lumMod val="8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26670" rIns="53340" bIns="2667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>
              <a:solidFill>
                <a:schemeClr val="accent3">
                  <a:lumMod val="25000"/>
                </a:schemeClr>
              </a:solidFill>
            </a:rPr>
            <a:t>DO NOT enter incorrect data. Falsifying a report subjects the licensee to fines and penalties.</a:t>
          </a:r>
          <a:endParaRPr lang="en-US" sz="1400" kern="1200" dirty="0">
            <a:solidFill>
              <a:schemeClr val="accent3">
                <a:lumMod val="25000"/>
              </a:schemeClr>
            </a:solidFill>
          </a:endParaRPr>
        </a:p>
      </dsp:txBody>
      <dsp:txXfrm>
        <a:off x="3242441" y="4220570"/>
        <a:ext cx="2006988" cy="1133366"/>
      </dsp:txXfrm>
    </dsp:sp>
    <dsp:sp modelId="{BE1594D9-6F3C-4D8D-99F8-F88C650E9971}">
      <dsp:nvSpPr>
        <dsp:cNvPr id="0" name=""/>
        <dsp:cNvSpPr/>
      </dsp:nvSpPr>
      <dsp:spPr>
        <a:xfrm rot="10800000">
          <a:off x="0" y="5530996"/>
          <a:ext cx="3194418" cy="1255990"/>
        </a:xfrm>
        <a:prstGeom prst="rightArrow">
          <a:avLst>
            <a:gd name="adj1" fmla="val 75000"/>
            <a:gd name="adj2" fmla="val 50000"/>
          </a:avLst>
        </a:prstGeom>
        <a:solidFill>
          <a:schemeClr val="tx1">
            <a:lumMod val="60000"/>
            <a:lumOff val="40000"/>
            <a:alpha val="90000"/>
          </a:schemeClr>
        </a:solidFill>
        <a:ln w="12700" cap="flat" cmpd="sng" algn="ctr">
          <a:solidFill>
            <a:schemeClr val="bg1">
              <a:lumMod val="85000"/>
              <a:alpha val="9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52B23DE-C561-4169-81AE-A498A88417FB}">
      <dsp:nvSpPr>
        <dsp:cNvPr id="0" name=""/>
        <dsp:cNvSpPr/>
      </dsp:nvSpPr>
      <dsp:spPr>
        <a:xfrm>
          <a:off x="3194417" y="5530996"/>
          <a:ext cx="2129612" cy="1255990"/>
        </a:xfrm>
        <a:prstGeom prst="roundRect">
          <a:avLst/>
        </a:prstGeom>
        <a:gradFill rotWithShape="0">
          <a:gsLst>
            <a:gs pos="0">
              <a:schemeClr val="tx2">
                <a:lumMod val="60000"/>
                <a:lumOff val="40000"/>
              </a:schemeClr>
            </a:gs>
            <a:gs pos="35000">
              <a:schemeClr val="accent4">
                <a:lumMod val="0"/>
                <a:lumOff val="100000"/>
              </a:schemeClr>
            </a:gs>
            <a:gs pos="100000">
              <a:srgbClr val="FFF2CC"/>
            </a:gs>
          </a:gsLst>
          <a:lin ang="2700000" scaled="1"/>
        </a:gradFill>
        <a:ln w="12700" cap="flat" cmpd="sng" algn="ctr">
          <a:solidFill>
            <a:schemeClr val="bg1">
              <a:lumMod val="8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26670" rIns="53340" bIns="2667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>
              <a:solidFill>
                <a:schemeClr val="accent3">
                  <a:lumMod val="25000"/>
                </a:schemeClr>
              </a:solidFill>
            </a:rPr>
            <a:t>The completed forms and all source documents must be maintained for at least 2 years and be made available upon request.</a:t>
          </a:r>
          <a:endParaRPr lang="en-US" sz="1400" kern="1200" dirty="0">
            <a:solidFill>
              <a:schemeClr val="accent3">
                <a:lumMod val="25000"/>
              </a:schemeClr>
            </a:solidFill>
          </a:endParaRPr>
        </a:p>
      </dsp:txBody>
      <dsp:txXfrm>
        <a:off x="3255729" y="5592308"/>
        <a:ext cx="2006988" cy="1133366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CEA8487-17D1-401A-B1C0-22CAD36E8596}">
      <dsp:nvSpPr>
        <dsp:cNvPr id="0" name=""/>
        <dsp:cNvSpPr/>
      </dsp:nvSpPr>
      <dsp:spPr>
        <a:xfrm rot="5400000">
          <a:off x="1189229" y="2383514"/>
          <a:ext cx="2131613" cy="2426767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7000"/>
                <a:satMod val="100000"/>
                <a:lumMod val="102000"/>
              </a:schemeClr>
            </a:gs>
            <a:gs pos="50000">
              <a:schemeClr val="bg1"/>
            </a:gs>
            <a:gs pos="100000">
              <a:srgbClr val="FFF2CC"/>
            </a:gs>
          </a:gsLst>
          <a:lin ang="5400000" scaled="0"/>
        </a:gradFill>
        <a:ln>
          <a:noFill/>
        </a:ln>
        <a:effectLst>
          <a:outerShdw blurRad="55880" dist="15240" dir="5400000" algn="ctr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brightRoom" dir="tl"/>
        </a:scene3d>
        <a:sp3d prstMaterial="dkEdge">
          <a:bevelT w="0" h="0"/>
        </a:sp3d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B5840B2E-32E3-488D-907C-60457C039EB1}">
      <dsp:nvSpPr>
        <dsp:cNvPr id="0" name=""/>
        <dsp:cNvSpPr/>
      </dsp:nvSpPr>
      <dsp:spPr>
        <a:xfrm>
          <a:off x="260572" y="218353"/>
          <a:ext cx="3588382" cy="2511751"/>
        </a:xfrm>
        <a:prstGeom prst="roundRect">
          <a:avLst>
            <a:gd name="adj" fmla="val 16670"/>
          </a:avLst>
        </a:prstGeom>
        <a:solidFill>
          <a:schemeClr val="tx2">
            <a:lumMod val="20000"/>
            <a:lumOff val="80000"/>
          </a:schemeClr>
        </a:solidFill>
        <a:ln>
          <a:noFill/>
        </a:ln>
        <a:effectLst>
          <a:outerShdw blurRad="55880" dist="15240" dir="5400000" algn="ctr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brightRoom" dir="tl"/>
        </a:scene3d>
        <a:sp3d prstMaterial="dkEdge">
          <a:bevelT w="0" h="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>
              <a:solidFill>
                <a:schemeClr val="accent2">
                  <a:lumMod val="25000"/>
                </a:schemeClr>
              </a:solidFill>
            </a:rPr>
            <a:t>The MFR is due 15 days after the final day of the month licensed (see chart to the right).</a:t>
          </a:r>
        </a:p>
      </dsp:txBody>
      <dsp:txXfrm>
        <a:off x="383208" y="340989"/>
        <a:ext cx="3343110" cy="2266479"/>
      </dsp:txXfrm>
    </dsp:sp>
    <dsp:sp modelId="{54BD4932-EC19-4CDB-9522-3498D5651986}">
      <dsp:nvSpPr>
        <dsp:cNvPr id="0" name=""/>
        <dsp:cNvSpPr/>
      </dsp:nvSpPr>
      <dsp:spPr>
        <a:xfrm>
          <a:off x="4119555" y="260130"/>
          <a:ext cx="2609847" cy="203010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52CE4A9-0B0B-475E-A8E8-91C03AA70A12}">
      <dsp:nvSpPr>
        <dsp:cNvPr id="0" name=""/>
        <dsp:cNvSpPr/>
      </dsp:nvSpPr>
      <dsp:spPr>
        <a:xfrm>
          <a:off x="3506322" y="2710839"/>
          <a:ext cx="3588382" cy="2511751"/>
        </a:xfrm>
        <a:prstGeom prst="roundRect">
          <a:avLst>
            <a:gd name="adj" fmla="val 16670"/>
          </a:avLst>
        </a:prstGeom>
        <a:solidFill>
          <a:srgbClr val="FFF7E1"/>
        </a:solidFill>
        <a:ln>
          <a:noFill/>
        </a:ln>
        <a:effectLst>
          <a:outerShdw blurRad="55880" dist="15240" dir="5400000" algn="ctr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brightRoom" dir="tl"/>
        </a:scene3d>
        <a:sp3d prstMaterial="dkEdge">
          <a:bevelT w="0" h="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>
              <a:solidFill>
                <a:schemeClr val="accent2">
                  <a:lumMod val="25000"/>
                </a:schemeClr>
              </a:solidFill>
            </a:rPr>
            <a:t>Late or incomplete submittals will be considered non-compliant and could affect future licensure. If no Lucky 7 tickets are sold during a licensed month, the MFR must be submitted indicating zero sales</a:t>
          </a:r>
          <a:r>
            <a:rPr lang="en-US" sz="1800" kern="1200" dirty="0"/>
            <a:t>.</a:t>
          </a:r>
        </a:p>
      </dsp:txBody>
      <dsp:txXfrm>
        <a:off x="3628958" y="2833475"/>
        <a:ext cx="3343110" cy="226647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E2DFBDA-354E-4404-9C69-356298D6F52F}">
      <dsp:nvSpPr>
        <dsp:cNvPr id="0" name=""/>
        <dsp:cNvSpPr/>
      </dsp:nvSpPr>
      <dsp:spPr>
        <a:xfrm>
          <a:off x="2882664" y="2109523"/>
          <a:ext cx="2681296" cy="2319429"/>
        </a:xfrm>
        <a:prstGeom prst="hexagon">
          <a:avLst>
            <a:gd name="adj" fmla="val 28570"/>
            <a:gd name="vf" fmla="val 115470"/>
          </a:avLst>
        </a:prstGeom>
        <a:solidFill>
          <a:schemeClr val="tx1">
            <a:lumMod val="60000"/>
            <a:lumOff val="40000"/>
          </a:schemeClr>
        </a:solidFill>
        <a:ln>
          <a:noFill/>
        </a:ln>
        <a:effectLst/>
        <a:sp3d extrusionH="50600" prstMaterial="plastic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>
              <a:solidFill>
                <a:schemeClr val="accent2">
                  <a:lumMod val="25000"/>
                </a:schemeClr>
              </a:solidFill>
            </a:rPr>
            <a:t>QUESTIONS </a:t>
          </a:r>
        </a:p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>
              <a:solidFill>
                <a:schemeClr val="accent2">
                  <a:lumMod val="25000"/>
                </a:schemeClr>
              </a:solidFill>
            </a:rPr>
            <a:t>TO ASK</a:t>
          </a:r>
        </a:p>
      </dsp:txBody>
      <dsp:txXfrm>
        <a:off x="3326992" y="2493885"/>
        <a:ext cx="1792640" cy="1550705"/>
      </dsp:txXfrm>
    </dsp:sp>
    <dsp:sp modelId="{86531A05-F702-44F7-9CEA-F489F5998623}">
      <dsp:nvSpPr>
        <dsp:cNvPr id="0" name=""/>
        <dsp:cNvSpPr/>
      </dsp:nvSpPr>
      <dsp:spPr>
        <a:xfrm>
          <a:off x="4561670" y="999833"/>
          <a:ext cx="1011645" cy="871666"/>
        </a:xfrm>
        <a:prstGeom prst="hexagon">
          <a:avLst>
            <a:gd name="adj" fmla="val 28900"/>
            <a:gd name="vf" fmla="val 115470"/>
          </a:avLst>
        </a:prstGeom>
        <a:solidFill>
          <a:schemeClr val="dk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p3d z="-161800" extrusionH="600" contourW="3000">
          <a:bevelT w="48600" h="18600" prst="relaxedInset"/>
          <a:bevelB w="48600" h="8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9997CA5-192B-4F28-957D-72120BB37604}">
      <dsp:nvSpPr>
        <dsp:cNvPr id="0" name=""/>
        <dsp:cNvSpPr/>
      </dsp:nvSpPr>
      <dsp:spPr>
        <a:xfrm>
          <a:off x="3129650" y="0"/>
          <a:ext cx="2197303" cy="1900925"/>
        </a:xfrm>
        <a:prstGeom prst="hexagon">
          <a:avLst>
            <a:gd name="adj" fmla="val 28570"/>
            <a:gd name="vf" fmla="val 115470"/>
          </a:avLst>
        </a:prstGeom>
        <a:solidFill>
          <a:srgbClr val="FFF2CC"/>
        </a:solidFill>
        <a:ln>
          <a:noFill/>
        </a:ln>
        <a:effectLst/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>
              <a:solidFill>
                <a:schemeClr val="accent2">
                  <a:lumMod val="25000"/>
                </a:schemeClr>
              </a:solidFill>
            </a:rPr>
            <a:t>Is there a waiting list for charities?</a:t>
          </a:r>
        </a:p>
      </dsp:txBody>
      <dsp:txXfrm>
        <a:off x="3493790" y="315024"/>
        <a:ext cx="1469023" cy="1270877"/>
      </dsp:txXfrm>
    </dsp:sp>
    <dsp:sp modelId="{BD46428B-5AC9-4390-823D-EF287EA465B1}">
      <dsp:nvSpPr>
        <dsp:cNvPr id="0" name=""/>
        <dsp:cNvSpPr/>
      </dsp:nvSpPr>
      <dsp:spPr>
        <a:xfrm>
          <a:off x="5742339" y="2629384"/>
          <a:ext cx="1011645" cy="871666"/>
        </a:xfrm>
        <a:prstGeom prst="hexagon">
          <a:avLst>
            <a:gd name="adj" fmla="val 28900"/>
            <a:gd name="vf" fmla="val 115470"/>
          </a:avLst>
        </a:prstGeom>
        <a:solidFill>
          <a:schemeClr val="dk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p3d z="-161800" extrusionH="600" contourW="3000">
          <a:bevelT w="48600" h="18600" prst="relaxedInset"/>
          <a:bevelB w="48600" h="8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1C8AD87-B307-4749-BFCA-7E362E2D6F92}">
      <dsp:nvSpPr>
        <dsp:cNvPr id="0" name=""/>
        <dsp:cNvSpPr/>
      </dsp:nvSpPr>
      <dsp:spPr>
        <a:xfrm>
          <a:off x="5144832" y="1169196"/>
          <a:ext cx="2197303" cy="1900925"/>
        </a:xfrm>
        <a:prstGeom prst="hexagon">
          <a:avLst>
            <a:gd name="adj" fmla="val 28570"/>
            <a:gd name="vf" fmla="val 115470"/>
          </a:avLst>
        </a:prstGeom>
        <a:solidFill>
          <a:srgbClr val="FFE497"/>
        </a:solidFill>
        <a:ln>
          <a:noFill/>
        </a:ln>
        <a:effectLst/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>
              <a:solidFill>
                <a:schemeClr val="accent2">
                  <a:lumMod val="25000"/>
                </a:schemeClr>
              </a:solidFill>
            </a:rPr>
            <a:t>Can the game room offer the full 16 days?</a:t>
          </a:r>
        </a:p>
      </dsp:txBody>
      <dsp:txXfrm>
        <a:off x="5508972" y="1484220"/>
        <a:ext cx="1469023" cy="1270877"/>
      </dsp:txXfrm>
    </dsp:sp>
    <dsp:sp modelId="{8C2ECC60-A061-4D64-9BD5-AABD812210EE}">
      <dsp:nvSpPr>
        <dsp:cNvPr id="0" name=""/>
        <dsp:cNvSpPr/>
      </dsp:nvSpPr>
      <dsp:spPr>
        <a:xfrm>
          <a:off x="4922170" y="4468842"/>
          <a:ext cx="1011645" cy="871666"/>
        </a:xfrm>
        <a:prstGeom prst="hexagon">
          <a:avLst>
            <a:gd name="adj" fmla="val 28900"/>
            <a:gd name="vf" fmla="val 115470"/>
          </a:avLst>
        </a:prstGeom>
        <a:solidFill>
          <a:schemeClr val="dk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p3d z="-161800" extrusionH="600" contourW="3000">
          <a:bevelT w="48600" h="18600" prst="relaxedInset"/>
          <a:bevelB w="48600" h="8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8726F3B-9158-48E0-85B5-249FB4997D7E}">
      <dsp:nvSpPr>
        <dsp:cNvPr id="0" name=""/>
        <dsp:cNvSpPr/>
      </dsp:nvSpPr>
      <dsp:spPr>
        <a:xfrm>
          <a:off x="5144832" y="3467701"/>
          <a:ext cx="2197303" cy="1900925"/>
        </a:xfrm>
        <a:prstGeom prst="hexagon">
          <a:avLst>
            <a:gd name="adj" fmla="val 28570"/>
            <a:gd name="vf" fmla="val 115470"/>
          </a:avLst>
        </a:prstGeom>
        <a:solidFill>
          <a:srgbClr val="E2EBCD"/>
        </a:solidFill>
        <a:ln>
          <a:noFill/>
        </a:ln>
        <a:effectLst/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>
              <a:solidFill>
                <a:schemeClr val="accent2">
                  <a:lumMod val="25000"/>
                </a:schemeClr>
              </a:solidFill>
            </a:rPr>
            <a:t>What is expected of an organization?</a:t>
          </a:r>
        </a:p>
      </dsp:txBody>
      <dsp:txXfrm>
        <a:off x="5508972" y="3782725"/>
        <a:ext cx="1469023" cy="1270877"/>
      </dsp:txXfrm>
    </dsp:sp>
    <dsp:sp modelId="{1C51174E-00CD-4F18-826F-EA8CDE7FD79D}">
      <dsp:nvSpPr>
        <dsp:cNvPr id="0" name=""/>
        <dsp:cNvSpPr/>
      </dsp:nvSpPr>
      <dsp:spPr>
        <a:xfrm>
          <a:off x="2887653" y="4659784"/>
          <a:ext cx="1011645" cy="871666"/>
        </a:xfrm>
        <a:prstGeom prst="hexagon">
          <a:avLst>
            <a:gd name="adj" fmla="val 28900"/>
            <a:gd name="vf" fmla="val 115470"/>
          </a:avLst>
        </a:prstGeom>
        <a:solidFill>
          <a:schemeClr val="dk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p3d z="-161800" extrusionH="600" contourW="3000">
          <a:bevelT w="48600" h="18600" prst="relaxedInset"/>
          <a:bevelB w="48600" h="8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46A06B2-AFA7-4F8D-B87E-D21AC5021DE6}">
      <dsp:nvSpPr>
        <dsp:cNvPr id="0" name=""/>
        <dsp:cNvSpPr/>
      </dsp:nvSpPr>
      <dsp:spPr>
        <a:xfrm>
          <a:off x="3129650" y="4638205"/>
          <a:ext cx="2197303" cy="1900925"/>
        </a:xfrm>
        <a:prstGeom prst="hexagon">
          <a:avLst>
            <a:gd name="adj" fmla="val 28570"/>
            <a:gd name="vf" fmla="val 115470"/>
          </a:avLst>
        </a:prstGeom>
        <a:solidFill>
          <a:schemeClr val="accent1">
            <a:lumMod val="90000"/>
          </a:schemeClr>
        </a:solidFill>
        <a:ln>
          <a:noFill/>
        </a:ln>
        <a:effectLst/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>
              <a:solidFill>
                <a:schemeClr val="accent2">
                  <a:lumMod val="25000"/>
                </a:schemeClr>
              </a:solidFill>
            </a:rPr>
            <a:t>What are the average funds received by a charitable organization?</a:t>
          </a:r>
        </a:p>
      </dsp:txBody>
      <dsp:txXfrm>
        <a:off x="3493790" y="4953229"/>
        <a:ext cx="1469023" cy="1270877"/>
      </dsp:txXfrm>
    </dsp:sp>
    <dsp:sp modelId="{959F7654-3F60-427F-A698-90549775717B}">
      <dsp:nvSpPr>
        <dsp:cNvPr id="0" name=""/>
        <dsp:cNvSpPr/>
      </dsp:nvSpPr>
      <dsp:spPr>
        <a:xfrm>
          <a:off x="1687650" y="3030887"/>
          <a:ext cx="1011645" cy="871666"/>
        </a:xfrm>
        <a:prstGeom prst="hexagon">
          <a:avLst>
            <a:gd name="adj" fmla="val 28900"/>
            <a:gd name="vf" fmla="val 115470"/>
          </a:avLst>
        </a:prstGeom>
        <a:solidFill>
          <a:schemeClr val="dk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p3d z="-161800" extrusionH="600" contourW="3000">
          <a:bevelT w="48600" h="18600" prst="relaxedInset"/>
          <a:bevelB w="48600" h="8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2A96032-B9AF-4FB7-8470-C3566772A564}">
      <dsp:nvSpPr>
        <dsp:cNvPr id="0" name=""/>
        <dsp:cNvSpPr/>
      </dsp:nvSpPr>
      <dsp:spPr>
        <a:xfrm>
          <a:off x="1105112" y="3469008"/>
          <a:ext cx="2197303" cy="1900925"/>
        </a:xfrm>
        <a:prstGeom prst="hexagon">
          <a:avLst>
            <a:gd name="adj" fmla="val 28570"/>
            <a:gd name="vf" fmla="val 115470"/>
          </a:avLst>
        </a:prstGeom>
        <a:solidFill>
          <a:schemeClr val="tx1">
            <a:lumMod val="60000"/>
            <a:lumOff val="40000"/>
          </a:schemeClr>
        </a:solidFill>
        <a:ln>
          <a:noFill/>
        </a:ln>
        <a:effectLst/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>
              <a:solidFill>
                <a:schemeClr val="accent2">
                  <a:lumMod val="25000"/>
                </a:schemeClr>
              </a:solidFill>
            </a:rPr>
            <a:t>Does the gaming location provide consulting services?</a:t>
          </a:r>
        </a:p>
      </dsp:txBody>
      <dsp:txXfrm>
        <a:off x="1469252" y="3784032"/>
        <a:ext cx="1469023" cy="1270877"/>
      </dsp:txXfrm>
    </dsp:sp>
    <dsp:sp modelId="{2FE196DE-1E69-4C49-A76F-A073A67C86C4}">
      <dsp:nvSpPr>
        <dsp:cNvPr id="0" name=""/>
        <dsp:cNvSpPr/>
      </dsp:nvSpPr>
      <dsp:spPr>
        <a:xfrm>
          <a:off x="1105112" y="1166580"/>
          <a:ext cx="2197303" cy="1900925"/>
        </a:xfrm>
        <a:prstGeom prst="hexagon">
          <a:avLst>
            <a:gd name="adj" fmla="val 28570"/>
            <a:gd name="vf" fmla="val 115470"/>
          </a:avLst>
        </a:prstGeom>
        <a:solidFill>
          <a:schemeClr val="accent2"/>
        </a:solidFill>
        <a:ln>
          <a:noFill/>
        </a:ln>
        <a:effectLst/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>
              <a:solidFill>
                <a:schemeClr val="accent2">
                  <a:lumMod val="25000"/>
                </a:schemeClr>
              </a:solidFill>
            </a:rPr>
            <a:t>Do charities need to have a member present during assigned dates?</a:t>
          </a:r>
          <a:endParaRPr lang="en-US" sz="1700" kern="1200" dirty="0">
            <a:solidFill>
              <a:schemeClr val="accent2">
                <a:lumMod val="25000"/>
              </a:schemeClr>
            </a:solidFill>
          </a:endParaRPr>
        </a:p>
      </dsp:txBody>
      <dsp:txXfrm>
        <a:off x="1469252" y="1481604"/>
        <a:ext cx="1469023" cy="1270877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8393149-B494-4CB0-BDA7-E5FB2890CF86}">
      <dsp:nvSpPr>
        <dsp:cNvPr id="0" name=""/>
        <dsp:cNvSpPr/>
      </dsp:nvSpPr>
      <dsp:spPr>
        <a:xfrm>
          <a:off x="75210" y="344163"/>
          <a:ext cx="7953539" cy="1158338"/>
        </a:xfrm>
        <a:prstGeom prst="rightArrow">
          <a:avLst>
            <a:gd name="adj1" fmla="val 50000"/>
            <a:gd name="adj2" fmla="val 50000"/>
          </a:avLst>
        </a:prstGeom>
        <a:solidFill>
          <a:schemeClr val="accent1">
            <a:shade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254000" bIns="183886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ORGANIZATION’S NAME</a:t>
          </a:r>
        </a:p>
      </dsp:txBody>
      <dsp:txXfrm>
        <a:off x="75210" y="633748"/>
        <a:ext cx="7663955" cy="579169"/>
      </dsp:txXfrm>
    </dsp:sp>
    <dsp:sp modelId="{5A83B76A-661C-4C75-9148-368B296BDDAA}">
      <dsp:nvSpPr>
        <dsp:cNvPr id="0" name=""/>
        <dsp:cNvSpPr/>
      </dsp:nvSpPr>
      <dsp:spPr>
        <a:xfrm>
          <a:off x="81456" y="1212050"/>
          <a:ext cx="2449690" cy="832597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>
              <a:solidFill>
                <a:schemeClr val="accent2">
                  <a:lumMod val="25000"/>
                </a:schemeClr>
              </a:solidFill>
            </a:rPr>
            <a:t>This must read exactly how it is registered with the IRS, SOS, and CTU</a:t>
          </a:r>
        </a:p>
      </dsp:txBody>
      <dsp:txXfrm>
        <a:off x="81456" y="1212050"/>
        <a:ext cx="2449690" cy="832597"/>
      </dsp:txXfrm>
    </dsp:sp>
    <dsp:sp modelId="{5B32B58E-4693-45A5-A28D-B1FC6758A655}">
      <dsp:nvSpPr>
        <dsp:cNvPr id="0" name=""/>
        <dsp:cNvSpPr/>
      </dsp:nvSpPr>
      <dsp:spPr>
        <a:xfrm>
          <a:off x="2524900" y="730276"/>
          <a:ext cx="5503849" cy="1158338"/>
        </a:xfrm>
        <a:prstGeom prst="rightArrow">
          <a:avLst>
            <a:gd name="adj1" fmla="val 50000"/>
            <a:gd name="adj2" fmla="val 50000"/>
          </a:avLst>
        </a:prstGeom>
        <a:solidFill>
          <a:schemeClr val="accent1">
            <a:shade val="50000"/>
            <a:hueOff val="44390"/>
            <a:satOff val="23025"/>
            <a:lumOff val="2019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254000" bIns="183886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ORGANIZATION’S ADDRESS</a:t>
          </a:r>
        </a:p>
      </dsp:txBody>
      <dsp:txXfrm>
        <a:off x="2524900" y="1019861"/>
        <a:ext cx="5214265" cy="579169"/>
      </dsp:txXfrm>
    </dsp:sp>
    <dsp:sp modelId="{150A4E58-5123-45B6-98C9-23A286F2CD9E}">
      <dsp:nvSpPr>
        <dsp:cNvPr id="0" name=""/>
        <dsp:cNvSpPr/>
      </dsp:nvSpPr>
      <dsp:spPr>
        <a:xfrm>
          <a:off x="2543640" y="1582498"/>
          <a:ext cx="2449690" cy="822600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>
              <a:solidFill>
                <a:schemeClr val="accent2">
                  <a:lumMod val="25000"/>
                </a:schemeClr>
              </a:solidFill>
            </a:rPr>
            <a:t>This must be the organization’s official mailing address.</a:t>
          </a:r>
        </a:p>
      </dsp:txBody>
      <dsp:txXfrm>
        <a:off x="2543640" y="1582498"/>
        <a:ext cx="2449690" cy="822600"/>
      </dsp:txXfrm>
    </dsp:sp>
    <dsp:sp modelId="{C3245EBC-52A4-4F22-9649-629627C9B911}">
      <dsp:nvSpPr>
        <dsp:cNvPr id="0" name=""/>
        <dsp:cNvSpPr/>
      </dsp:nvSpPr>
      <dsp:spPr>
        <a:xfrm>
          <a:off x="4974590" y="1116389"/>
          <a:ext cx="3054159" cy="1158338"/>
        </a:xfrm>
        <a:prstGeom prst="rightArrow">
          <a:avLst>
            <a:gd name="adj1" fmla="val 50000"/>
            <a:gd name="adj2" fmla="val 50000"/>
          </a:avLst>
        </a:prstGeom>
        <a:solidFill>
          <a:schemeClr val="accent2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254000" bIns="183886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ORGANIZATION’S PHONE NUMBER &amp; EMAIL</a:t>
          </a:r>
        </a:p>
      </dsp:txBody>
      <dsp:txXfrm>
        <a:off x="4974590" y="1405974"/>
        <a:ext cx="2764575" cy="579169"/>
      </dsp:txXfrm>
    </dsp:sp>
    <dsp:sp modelId="{ED8D6247-2A3A-4E77-947F-DC05FCD51920}">
      <dsp:nvSpPr>
        <dsp:cNvPr id="0" name=""/>
        <dsp:cNvSpPr/>
      </dsp:nvSpPr>
      <dsp:spPr>
        <a:xfrm>
          <a:off x="4987083" y="1920575"/>
          <a:ext cx="2449690" cy="852337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>
              <a:solidFill>
                <a:schemeClr val="accent2">
                  <a:lumMod val="25000"/>
                </a:schemeClr>
              </a:solidFill>
            </a:rPr>
            <a:t>Phone number and Email must belong to the organization and must be actively monitored.</a:t>
          </a:r>
        </a:p>
      </dsp:txBody>
      <dsp:txXfrm>
        <a:off x="4987083" y="1920575"/>
        <a:ext cx="2449690" cy="852337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6544FBF-39B6-4062-971C-4E08E23C7046}">
      <dsp:nvSpPr>
        <dsp:cNvPr id="0" name=""/>
        <dsp:cNvSpPr/>
      </dsp:nvSpPr>
      <dsp:spPr>
        <a:xfrm>
          <a:off x="2172" y="1552848"/>
          <a:ext cx="2179366" cy="2179366"/>
        </a:xfrm>
        <a:prstGeom prst="ellipse">
          <a:avLst/>
        </a:prstGeom>
        <a:solidFill>
          <a:schemeClr val="tx1">
            <a:lumMod val="60000"/>
            <a:lumOff val="40000"/>
            <a:alpha val="50000"/>
          </a:schemeClr>
        </a:solidFill>
        <a:ln w="317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19938" tIns="16510" rIns="119938" bIns="16510" numCol="1" spcCol="1270" anchor="ctr" anchorCtr="1">
          <a:noAutofit/>
        </a:bodyPr>
        <a:lstStyle/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dirty="0">
              <a:solidFill>
                <a:schemeClr val="accent3">
                  <a:lumMod val="25000"/>
                </a:schemeClr>
              </a:solidFill>
            </a:rPr>
            <a:t>Indicate which type of license is being sought: </a:t>
          </a:r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000" kern="1200" dirty="0">
              <a:solidFill>
                <a:schemeClr val="accent3">
                  <a:lumMod val="25000"/>
                </a:schemeClr>
              </a:solidFill>
            </a:rPr>
            <a:t>Bingo w/ Lucky 7</a:t>
          </a:r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000" kern="1200" dirty="0">
              <a:solidFill>
                <a:schemeClr val="accent3">
                  <a:lumMod val="25000"/>
                </a:schemeClr>
              </a:solidFill>
            </a:rPr>
            <a:t>Bingo w/o Lucky 7</a:t>
          </a:r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000" kern="1200" dirty="0">
              <a:solidFill>
                <a:schemeClr val="accent3">
                  <a:lumMod val="25000"/>
                </a:schemeClr>
              </a:solidFill>
            </a:rPr>
            <a:t>Lucky 7 at GOC</a:t>
          </a:r>
        </a:p>
      </dsp:txBody>
      <dsp:txXfrm>
        <a:off x="321333" y="1872009"/>
        <a:ext cx="1541044" cy="1541044"/>
      </dsp:txXfrm>
    </dsp:sp>
    <dsp:sp modelId="{20BFA06E-11F8-4CB9-95EA-D5FE05497D9E}">
      <dsp:nvSpPr>
        <dsp:cNvPr id="0" name=""/>
        <dsp:cNvSpPr/>
      </dsp:nvSpPr>
      <dsp:spPr>
        <a:xfrm>
          <a:off x="1745665" y="1552848"/>
          <a:ext cx="2179366" cy="2179366"/>
        </a:xfrm>
        <a:prstGeom prst="ellipse">
          <a:avLst/>
        </a:prstGeom>
        <a:solidFill>
          <a:schemeClr val="tx2">
            <a:lumMod val="60000"/>
            <a:lumOff val="40000"/>
            <a:alpha val="50000"/>
          </a:schemeClr>
        </a:solidFill>
        <a:ln w="317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19938" tIns="16510" rIns="119938" bIns="16510" numCol="1" spcCol="1270" anchor="ctr" anchorCtr="1">
          <a:noAutofit/>
        </a:bodyPr>
        <a:lstStyle/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dirty="0">
              <a:solidFill>
                <a:schemeClr val="accent3">
                  <a:lumMod val="25000"/>
                </a:schemeClr>
              </a:solidFill>
            </a:rPr>
            <a:t>Indicate which type of location Lucky 7 will be held at:</a:t>
          </a:r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000" kern="1200" dirty="0">
              <a:solidFill>
                <a:schemeClr val="accent3">
                  <a:lumMod val="25000"/>
                </a:schemeClr>
              </a:solidFill>
            </a:rPr>
            <a:t>Commercial Hall</a:t>
          </a:r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000" kern="1200" dirty="0">
              <a:solidFill>
                <a:schemeClr val="accent3">
                  <a:lumMod val="25000"/>
                </a:schemeClr>
              </a:solidFill>
            </a:rPr>
            <a:t>Regular Meeting Place</a:t>
          </a:r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000" kern="1200" dirty="0">
              <a:solidFill>
                <a:schemeClr val="accent3">
                  <a:lumMod val="25000"/>
                </a:schemeClr>
              </a:solidFill>
            </a:rPr>
            <a:t>Licensed Game Room</a:t>
          </a:r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US" sz="1000" kern="1200" dirty="0">
            <a:solidFill>
              <a:schemeClr val="accent3">
                <a:lumMod val="25000"/>
              </a:schemeClr>
            </a:solidFill>
          </a:endParaRPr>
        </a:p>
      </dsp:txBody>
      <dsp:txXfrm>
        <a:off x="2064826" y="1872009"/>
        <a:ext cx="1541044" cy="1541044"/>
      </dsp:txXfrm>
    </dsp:sp>
    <dsp:sp modelId="{6DB042A4-2713-44FC-A94D-703F803BB92E}">
      <dsp:nvSpPr>
        <dsp:cNvPr id="0" name=""/>
        <dsp:cNvSpPr/>
      </dsp:nvSpPr>
      <dsp:spPr>
        <a:xfrm>
          <a:off x="3489159" y="1552848"/>
          <a:ext cx="2179366" cy="2179366"/>
        </a:xfrm>
        <a:prstGeom prst="ellipse">
          <a:avLst/>
        </a:prstGeom>
        <a:solidFill>
          <a:srgbClr val="E2EBCD">
            <a:alpha val="50000"/>
          </a:srgbClr>
        </a:solidFill>
        <a:ln w="317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19938" tIns="16510" rIns="119938" bIns="16510" numCol="1" spcCol="1270" anchor="ctr" anchorCtr="1">
          <a:noAutofit/>
        </a:bodyPr>
        <a:lstStyle/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dirty="0">
              <a:solidFill>
                <a:schemeClr val="accent3">
                  <a:lumMod val="25000"/>
                </a:schemeClr>
              </a:solidFill>
            </a:rPr>
            <a:t>Name of Location</a:t>
          </a:r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000" kern="1200" dirty="0">
              <a:solidFill>
                <a:schemeClr val="accent3">
                  <a:lumMod val="25000"/>
                </a:schemeClr>
              </a:solidFill>
            </a:rPr>
            <a:t>Provide the name of the location where the tickets are being sold. </a:t>
          </a:r>
        </a:p>
      </dsp:txBody>
      <dsp:txXfrm>
        <a:off x="3808320" y="1872009"/>
        <a:ext cx="1541044" cy="1541044"/>
      </dsp:txXfrm>
    </dsp:sp>
    <dsp:sp modelId="{5CAF7136-50FC-4000-AB9D-D542F7CB510A}">
      <dsp:nvSpPr>
        <dsp:cNvPr id="0" name=""/>
        <dsp:cNvSpPr/>
      </dsp:nvSpPr>
      <dsp:spPr>
        <a:xfrm>
          <a:off x="5232652" y="1552848"/>
          <a:ext cx="2179366" cy="2179366"/>
        </a:xfrm>
        <a:prstGeom prst="ellipse">
          <a:avLst/>
        </a:prstGeom>
        <a:solidFill>
          <a:srgbClr val="FFF2CC">
            <a:alpha val="50000"/>
          </a:srgbClr>
        </a:solidFill>
        <a:ln w="317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19938" tIns="16510" rIns="119938" bIns="16510" numCol="1" spcCol="1270" anchor="ctr" anchorCtr="1">
          <a:noAutofit/>
        </a:bodyPr>
        <a:lstStyle/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dirty="0">
              <a:solidFill>
                <a:schemeClr val="accent3">
                  <a:lumMod val="25000"/>
                </a:schemeClr>
              </a:solidFill>
            </a:rPr>
            <a:t>Physical Address</a:t>
          </a:r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000" kern="1200" dirty="0">
              <a:solidFill>
                <a:schemeClr val="accent3">
                  <a:lumMod val="25000"/>
                </a:schemeClr>
              </a:solidFill>
            </a:rPr>
            <a:t>Provide the physical address where the tickets are being sold</a:t>
          </a:r>
        </a:p>
      </dsp:txBody>
      <dsp:txXfrm>
        <a:off x="5551813" y="1872009"/>
        <a:ext cx="1541044" cy="1541044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17C0561-081C-4488-8885-027DA14C607B}">
      <dsp:nvSpPr>
        <dsp:cNvPr id="0" name=""/>
        <dsp:cNvSpPr/>
      </dsp:nvSpPr>
      <dsp:spPr>
        <a:xfrm>
          <a:off x="469480" y="0"/>
          <a:ext cx="5320773" cy="3914063"/>
        </a:xfrm>
        <a:prstGeom prst="rightArrow">
          <a:avLst/>
        </a:prstGeom>
        <a:gradFill rotWithShape="0">
          <a:gsLst>
            <a:gs pos="0">
              <a:schemeClr val="tx2"/>
            </a:gs>
            <a:gs pos="50000">
              <a:schemeClr val="bg1"/>
            </a:gs>
            <a:gs pos="100000">
              <a:srgbClr val="FFF2CC"/>
            </a:gs>
          </a:gsLst>
          <a:lin ang="2700000" scaled="1"/>
        </a:gradFill>
        <a:ln>
          <a:solidFill>
            <a:schemeClr val="tx1">
              <a:lumMod val="50000"/>
            </a:schemeClr>
          </a:solidFill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B3889B1-56FD-4060-8EEC-3D1BF9842F50}">
      <dsp:nvSpPr>
        <dsp:cNvPr id="0" name=""/>
        <dsp:cNvSpPr/>
      </dsp:nvSpPr>
      <dsp:spPr>
        <a:xfrm>
          <a:off x="3132" y="1174218"/>
          <a:ext cx="1506859" cy="1565625"/>
        </a:xfrm>
        <a:prstGeom prst="roundRect">
          <a:avLst/>
        </a:prstGeom>
        <a:solidFill>
          <a:srgbClr val="FFF2CC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>
              <a:solidFill>
                <a:schemeClr val="accent3">
                  <a:lumMod val="25000"/>
                </a:schemeClr>
              </a:solidFill>
            </a:rPr>
            <a:t>Enter all game dates that are being requested.  </a:t>
          </a:r>
        </a:p>
      </dsp:txBody>
      <dsp:txXfrm>
        <a:off x="76691" y="1247777"/>
        <a:ext cx="1359741" cy="1418507"/>
      </dsp:txXfrm>
    </dsp:sp>
    <dsp:sp modelId="{A4D1E9E3-1328-4982-8A1B-D2D48BF11E4D}">
      <dsp:nvSpPr>
        <dsp:cNvPr id="0" name=""/>
        <dsp:cNvSpPr/>
      </dsp:nvSpPr>
      <dsp:spPr>
        <a:xfrm>
          <a:off x="1585335" y="1174218"/>
          <a:ext cx="1506859" cy="1565625"/>
        </a:xfrm>
        <a:prstGeom prst="roundRect">
          <a:avLst/>
        </a:prstGeom>
        <a:solidFill>
          <a:srgbClr val="E2EBCD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>
              <a:solidFill>
                <a:schemeClr val="accent3">
                  <a:lumMod val="25000"/>
                </a:schemeClr>
              </a:solidFill>
            </a:rPr>
            <a:t>Organizations may hold up to 16 game dates per month. </a:t>
          </a:r>
        </a:p>
      </dsp:txBody>
      <dsp:txXfrm>
        <a:off x="1658894" y="1247777"/>
        <a:ext cx="1359741" cy="1418507"/>
      </dsp:txXfrm>
    </dsp:sp>
    <dsp:sp modelId="{8DBF7E1C-6DCC-45F6-A0E5-CD4D1B98E3E9}">
      <dsp:nvSpPr>
        <dsp:cNvPr id="0" name=""/>
        <dsp:cNvSpPr/>
      </dsp:nvSpPr>
      <dsp:spPr>
        <a:xfrm>
          <a:off x="3167538" y="1174218"/>
          <a:ext cx="1506859" cy="156562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>
              <a:solidFill>
                <a:schemeClr val="accent3">
                  <a:lumMod val="25000"/>
                </a:schemeClr>
              </a:solidFill>
            </a:rPr>
            <a:t>All game dates must be within the </a:t>
          </a:r>
          <a:r>
            <a:rPr lang="en-US" sz="1600" b="1" u="sng" kern="1200" dirty="0">
              <a:solidFill>
                <a:schemeClr val="accent3">
                  <a:lumMod val="25000"/>
                </a:schemeClr>
              </a:solidFill>
            </a:rPr>
            <a:t>same</a:t>
          </a:r>
          <a:r>
            <a:rPr lang="en-US" sz="1600" kern="1200" dirty="0">
              <a:solidFill>
                <a:schemeClr val="accent3">
                  <a:lumMod val="25000"/>
                </a:schemeClr>
              </a:solidFill>
            </a:rPr>
            <a:t> calendar month. </a:t>
          </a:r>
        </a:p>
      </dsp:txBody>
      <dsp:txXfrm>
        <a:off x="3241097" y="1247777"/>
        <a:ext cx="1359741" cy="1418507"/>
      </dsp:txXfrm>
    </dsp:sp>
    <dsp:sp modelId="{03A10543-D08B-449A-B08E-33A04841F34D}">
      <dsp:nvSpPr>
        <dsp:cNvPr id="0" name=""/>
        <dsp:cNvSpPr/>
      </dsp:nvSpPr>
      <dsp:spPr>
        <a:xfrm>
          <a:off x="4749741" y="1174218"/>
          <a:ext cx="1506859" cy="1565625"/>
        </a:xfrm>
        <a:prstGeom prst="roundRect">
          <a:avLst/>
        </a:prstGeom>
        <a:solidFill>
          <a:schemeClr val="tx1">
            <a:lumMod val="40000"/>
            <a:lumOff val="6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>
              <a:solidFill>
                <a:schemeClr val="accent3">
                  <a:lumMod val="25000"/>
                </a:schemeClr>
              </a:solidFill>
            </a:rPr>
            <a:t>A separate application must be submitted for each month. </a:t>
          </a:r>
        </a:p>
      </dsp:txBody>
      <dsp:txXfrm>
        <a:off x="4823300" y="1247777"/>
        <a:ext cx="1359741" cy="1418507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3F52638-033E-4F2E-9185-4968484F30B5}">
      <dsp:nvSpPr>
        <dsp:cNvPr id="0" name=""/>
        <dsp:cNvSpPr/>
      </dsp:nvSpPr>
      <dsp:spPr>
        <a:xfrm rot="10800000">
          <a:off x="2365067" y="434"/>
          <a:ext cx="7821221" cy="1580241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6842" tIns="68580" rIns="128016" bIns="6858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>
              <a:solidFill>
                <a:schemeClr val="accent2">
                  <a:lumMod val="25000"/>
                </a:schemeClr>
              </a:solidFill>
            </a:rPr>
            <a:t>Include the following payment based on your selection in section 2: 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>
              <a:solidFill>
                <a:schemeClr val="accent2">
                  <a:lumMod val="25000"/>
                </a:schemeClr>
              </a:solidFill>
            </a:rPr>
            <a:t>Bingo &amp; Lucky 7 – payment of $25.00 per bingo game date plus a $10.00 lucky 7 license fee. 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>
              <a:solidFill>
                <a:schemeClr val="accent2">
                  <a:lumMod val="25000"/>
                </a:schemeClr>
              </a:solidFill>
            </a:rPr>
            <a:t>Lucky 7 at GOC – payment of a $10.00 lucky 7 license fee. </a:t>
          </a:r>
        </a:p>
      </dsp:txBody>
      <dsp:txXfrm rot="10800000">
        <a:off x="2760127" y="434"/>
        <a:ext cx="7426161" cy="1580241"/>
      </dsp:txXfrm>
    </dsp:sp>
    <dsp:sp modelId="{88CA794A-4AAE-4EEE-ABE5-DC232BC943FA}">
      <dsp:nvSpPr>
        <dsp:cNvPr id="0" name=""/>
        <dsp:cNvSpPr/>
      </dsp:nvSpPr>
      <dsp:spPr>
        <a:xfrm>
          <a:off x="1574946" y="434"/>
          <a:ext cx="1580241" cy="1580241"/>
        </a:xfrm>
        <a:prstGeom prst="ellipse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tx1">
              <a:lumMod val="5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BD38E59-6934-4C97-B03B-6FD1C37B1837}">
      <dsp:nvSpPr>
        <dsp:cNvPr id="0" name=""/>
        <dsp:cNvSpPr/>
      </dsp:nvSpPr>
      <dsp:spPr>
        <a:xfrm rot="10800000">
          <a:off x="2365067" y="1975735"/>
          <a:ext cx="7821221" cy="1580241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6842" tIns="68580" rIns="128016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>
              <a:solidFill>
                <a:schemeClr val="accent2">
                  <a:lumMod val="25000"/>
                </a:schemeClr>
              </a:solidFill>
            </a:rPr>
            <a:t>Checks and or money orders must be made payable to  “NH LOTTERY COMMISSION”.</a:t>
          </a:r>
        </a:p>
      </dsp:txBody>
      <dsp:txXfrm rot="10800000">
        <a:off x="2760127" y="1975735"/>
        <a:ext cx="7426161" cy="1580241"/>
      </dsp:txXfrm>
    </dsp:sp>
    <dsp:sp modelId="{F98ED46B-0CD4-4861-B8C9-08CC3AC134DC}">
      <dsp:nvSpPr>
        <dsp:cNvPr id="0" name=""/>
        <dsp:cNvSpPr/>
      </dsp:nvSpPr>
      <dsp:spPr>
        <a:xfrm>
          <a:off x="1574946" y="1975735"/>
          <a:ext cx="1580241" cy="1580241"/>
        </a:xfrm>
        <a:prstGeom prst="ellipse">
          <a:avLst/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tx1">
              <a:lumMod val="5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EB12878-41E4-4051-8C61-99DF727B8266}">
      <dsp:nvSpPr>
        <dsp:cNvPr id="0" name=""/>
        <dsp:cNvSpPr/>
      </dsp:nvSpPr>
      <dsp:spPr>
        <a:xfrm>
          <a:off x="0" y="42351"/>
          <a:ext cx="5395837" cy="715321"/>
        </a:xfrm>
        <a:prstGeom prst="roundRect">
          <a:avLst/>
        </a:prstGeom>
        <a:solidFill>
          <a:schemeClr val="accent2">
            <a:lumMod val="9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>
              <a:solidFill>
                <a:schemeClr val="accent2">
                  <a:lumMod val="25000"/>
                </a:schemeClr>
              </a:solidFill>
            </a:rPr>
            <a:t>Internal controls help prevent and detect fraudulent activities.</a:t>
          </a:r>
        </a:p>
      </dsp:txBody>
      <dsp:txXfrm>
        <a:off x="34919" y="77270"/>
        <a:ext cx="5325999" cy="645483"/>
      </dsp:txXfrm>
    </dsp:sp>
    <dsp:sp modelId="{8C9A1DA9-C209-440D-84FF-C617C3AE7887}">
      <dsp:nvSpPr>
        <dsp:cNvPr id="0" name=""/>
        <dsp:cNvSpPr/>
      </dsp:nvSpPr>
      <dsp:spPr>
        <a:xfrm>
          <a:off x="0" y="876557"/>
          <a:ext cx="5395837" cy="1196909"/>
        </a:xfrm>
        <a:prstGeom prst="roundRect">
          <a:avLst/>
        </a:prstGeom>
        <a:solidFill>
          <a:srgbClr val="E2EBCD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>
              <a:solidFill>
                <a:schemeClr val="accent2">
                  <a:lumMod val="25000"/>
                </a:schemeClr>
              </a:solidFill>
            </a:rPr>
            <a:t>An organization can reduce the likelihood of lost revenue by putting procedures in place that control the authorization, accountability, and safekeeping of assets.</a:t>
          </a:r>
        </a:p>
      </dsp:txBody>
      <dsp:txXfrm>
        <a:off x="58428" y="934985"/>
        <a:ext cx="5278981" cy="1080053"/>
      </dsp:txXfrm>
    </dsp:sp>
    <dsp:sp modelId="{3ABBC8CE-4E26-4D81-8FB5-87E9B0E93334}">
      <dsp:nvSpPr>
        <dsp:cNvPr id="0" name=""/>
        <dsp:cNvSpPr/>
      </dsp:nvSpPr>
      <dsp:spPr>
        <a:xfrm>
          <a:off x="0" y="2144269"/>
          <a:ext cx="5395837" cy="432144"/>
        </a:xfrm>
        <a:prstGeom prst="roundRect">
          <a:avLst/>
        </a:prstGeom>
        <a:solidFill>
          <a:srgbClr val="FFF2CC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>
              <a:solidFill>
                <a:schemeClr val="accent2">
                  <a:lumMod val="25000"/>
                </a:schemeClr>
              </a:solidFill>
            </a:rPr>
            <a:t>Key controls include:</a:t>
          </a:r>
        </a:p>
      </dsp:txBody>
      <dsp:txXfrm>
        <a:off x="21096" y="2165365"/>
        <a:ext cx="5353645" cy="389952"/>
      </dsp:txXfrm>
    </dsp:sp>
    <dsp:sp modelId="{50995C19-5CB8-4A8D-845F-8219ABEAED2B}">
      <dsp:nvSpPr>
        <dsp:cNvPr id="0" name=""/>
        <dsp:cNvSpPr/>
      </dsp:nvSpPr>
      <dsp:spPr>
        <a:xfrm>
          <a:off x="0" y="2701057"/>
          <a:ext cx="5395837" cy="158748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1318" tIns="20320" rIns="113792" bIns="20320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600" kern="1200" dirty="0">
              <a:solidFill>
                <a:schemeClr val="accent3">
                  <a:lumMod val="25000"/>
                </a:schemeClr>
              </a:solidFill>
            </a:rPr>
            <a:t>Segregation of duties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600" kern="1200" dirty="0">
              <a:solidFill>
                <a:schemeClr val="accent3">
                  <a:lumMod val="25000"/>
                </a:schemeClr>
              </a:solidFill>
            </a:rPr>
            <a:t>Controlling access to assets including cash and tickets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600" kern="1200" dirty="0">
              <a:solidFill>
                <a:schemeClr val="accent3">
                  <a:lumMod val="25000"/>
                </a:schemeClr>
              </a:solidFill>
            </a:rPr>
            <a:t>Managing inventory of tickets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600" kern="1200" dirty="0">
              <a:solidFill>
                <a:schemeClr val="accent3">
                  <a:lumMod val="25000"/>
                </a:schemeClr>
              </a:solidFill>
            </a:rPr>
            <a:t>Verifying and documenting ticket sales and voids.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600" kern="1200" dirty="0">
              <a:solidFill>
                <a:schemeClr val="accent3">
                  <a:lumMod val="25000"/>
                </a:schemeClr>
              </a:solidFill>
            </a:rPr>
            <a:t>Restricting access to sales and accounting records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600" kern="1200" dirty="0">
              <a:solidFill>
                <a:schemeClr val="accent3">
                  <a:lumMod val="25000"/>
                </a:schemeClr>
              </a:solidFill>
            </a:rPr>
            <a:t>Recording, tracking and reconciling prize payouts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600" kern="1200" dirty="0">
              <a:solidFill>
                <a:schemeClr val="accent3">
                  <a:lumMod val="25000"/>
                </a:schemeClr>
              </a:solidFill>
            </a:rPr>
            <a:t>Securing and accounting for all operating funds</a:t>
          </a:r>
        </a:p>
      </dsp:txBody>
      <dsp:txXfrm>
        <a:off x="0" y="2701057"/>
        <a:ext cx="5395837" cy="1587484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8E3FDEC-7A45-4BBF-BBE7-795C634FBA63}">
      <dsp:nvSpPr>
        <dsp:cNvPr id="0" name=""/>
        <dsp:cNvSpPr/>
      </dsp:nvSpPr>
      <dsp:spPr>
        <a:xfrm rot="5400000">
          <a:off x="5005621" y="-2141997"/>
          <a:ext cx="548033" cy="4969071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30480" rIns="60960" bIns="3048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>
              <a:solidFill>
                <a:schemeClr val="accent3">
                  <a:lumMod val="25000"/>
                </a:schemeClr>
              </a:solidFill>
            </a:rPr>
            <a:t>A perpetual inventory is a system that continuously records and tracks inventory changes in real time.</a:t>
          </a:r>
        </a:p>
      </dsp:txBody>
      <dsp:txXfrm rot="-5400000">
        <a:off x="2795103" y="95274"/>
        <a:ext cx="4942318" cy="494527"/>
      </dsp:txXfrm>
    </dsp:sp>
    <dsp:sp modelId="{01CFC311-E582-4D2D-9DED-A89A626AE5E7}">
      <dsp:nvSpPr>
        <dsp:cNvPr id="0" name=""/>
        <dsp:cNvSpPr/>
      </dsp:nvSpPr>
      <dsp:spPr>
        <a:xfrm>
          <a:off x="0" y="17"/>
          <a:ext cx="2795102" cy="685041"/>
        </a:xfrm>
        <a:prstGeom prst="roundRect">
          <a:avLst/>
        </a:prstGeom>
        <a:gradFill flip="none" rotWithShape="1">
          <a:gsLst>
            <a:gs pos="0">
              <a:schemeClr val="accent1">
                <a:hueOff val="0"/>
                <a:satOff val="0"/>
                <a:lumOff val="0"/>
                <a:alphaOff val="0"/>
                <a:tint val="97000"/>
                <a:satMod val="100000"/>
                <a:lumMod val="102000"/>
              </a:schemeClr>
            </a:gs>
            <a:gs pos="50000">
              <a:schemeClr val="bg1"/>
            </a:gs>
            <a:gs pos="100000">
              <a:srgbClr val="FFF2CC"/>
            </a:gs>
          </a:gsLst>
          <a:lin ang="2700000" scaled="1"/>
          <a:tileRect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7160" tIns="68580" rIns="137160" bIns="6858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kern="1200" dirty="0">
              <a:solidFill>
                <a:schemeClr val="accent3">
                  <a:lumMod val="25000"/>
                </a:schemeClr>
              </a:solidFill>
            </a:rPr>
            <a:t>Perpetual </a:t>
          </a:r>
        </a:p>
      </dsp:txBody>
      <dsp:txXfrm>
        <a:off x="33441" y="33458"/>
        <a:ext cx="2728220" cy="618159"/>
      </dsp:txXfrm>
    </dsp:sp>
    <dsp:sp modelId="{2AAB4FB1-C238-4F6D-AF5C-C38B3112605B}">
      <dsp:nvSpPr>
        <dsp:cNvPr id="0" name=""/>
        <dsp:cNvSpPr/>
      </dsp:nvSpPr>
      <dsp:spPr>
        <a:xfrm rot="5400000">
          <a:off x="5005621" y="-1422703"/>
          <a:ext cx="548033" cy="4969071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30480" rIns="60960" bIns="3048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>
              <a:solidFill>
                <a:schemeClr val="accent3">
                  <a:lumMod val="25000"/>
                </a:schemeClr>
              </a:solidFill>
            </a:rPr>
            <a:t>A physical inventory counts the actual number of tickets a charity possesses and must be done once per month</a:t>
          </a:r>
        </a:p>
      </dsp:txBody>
      <dsp:txXfrm rot="-5400000">
        <a:off x="2795103" y="814568"/>
        <a:ext cx="4942318" cy="494527"/>
      </dsp:txXfrm>
    </dsp:sp>
    <dsp:sp modelId="{ABFB8487-BCA6-485E-AC7D-CBAE88B899A2}">
      <dsp:nvSpPr>
        <dsp:cNvPr id="0" name=""/>
        <dsp:cNvSpPr/>
      </dsp:nvSpPr>
      <dsp:spPr>
        <a:xfrm>
          <a:off x="0" y="719311"/>
          <a:ext cx="2795102" cy="685041"/>
        </a:xfrm>
        <a:prstGeom prst="roundRect">
          <a:avLst/>
        </a:prstGeom>
        <a:gradFill flip="none" rotWithShape="1">
          <a:gsLst>
            <a:gs pos="0">
              <a:schemeClr val="accent1">
                <a:hueOff val="0"/>
                <a:satOff val="0"/>
                <a:lumOff val="0"/>
                <a:alphaOff val="0"/>
                <a:tint val="97000"/>
                <a:satMod val="100000"/>
                <a:lumMod val="102000"/>
              </a:schemeClr>
            </a:gs>
            <a:gs pos="50000">
              <a:schemeClr val="bg1"/>
            </a:gs>
            <a:gs pos="100000">
              <a:srgbClr val="FFF2CC"/>
            </a:gs>
          </a:gsLst>
          <a:lin ang="2700000" scaled="1"/>
          <a:tileRect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7160" tIns="68580" rIns="137160" bIns="6858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kern="1200" dirty="0">
              <a:solidFill>
                <a:schemeClr val="accent3">
                  <a:lumMod val="25000"/>
                </a:schemeClr>
              </a:solidFill>
            </a:rPr>
            <a:t>Physical</a:t>
          </a:r>
        </a:p>
      </dsp:txBody>
      <dsp:txXfrm>
        <a:off x="33441" y="752752"/>
        <a:ext cx="2728220" cy="618159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A4C6C96-B532-45D8-BC1B-8BD9DB30BA99}">
      <dsp:nvSpPr>
        <dsp:cNvPr id="0" name=""/>
        <dsp:cNvSpPr/>
      </dsp:nvSpPr>
      <dsp:spPr>
        <a:xfrm>
          <a:off x="0" y="17265"/>
          <a:ext cx="5819650" cy="898560"/>
        </a:xfrm>
        <a:prstGeom prst="roundRect">
          <a:avLst/>
        </a:prstGeom>
        <a:solidFill>
          <a:schemeClr val="tx1">
            <a:lumMod val="60000"/>
            <a:lumOff val="4000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baseline="0" dirty="0">
              <a:solidFill>
                <a:schemeClr val="accent2">
                  <a:lumMod val="25000"/>
                </a:schemeClr>
              </a:solidFill>
            </a:rPr>
            <a:t>All licensed organizations must submit a copy of their completed June physical inventor to the Division</a:t>
          </a:r>
        </a:p>
      </dsp:txBody>
      <dsp:txXfrm>
        <a:off x="43864" y="61129"/>
        <a:ext cx="5731922" cy="810832"/>
      </dsp:txXfrm>
    </dsp:sp>
    <dsp:sp modelId="{15F5BE6B-A205-441B-B9C2-D33DD6FA29C6}">
      <dsp:nvSpPr>
        <dsp:cNvPr id="0" name=""/>
        <dsp:cNvSpPr/>
      </dsp:nvSpPr>
      <dsp:spPr>
        <a:xfrm>
          <a:off x="0" y="1054065"/>
          <a:ext cx="5819650" cy="898560"/>
        </a:xfrm>
        <a:prstGeom prst="roundRect">
          <a:avLst/>
        </a:prstGeom>
        <a:solidFill>
          <a:schemeClr val="accent2">
            <a:lumMod val="7500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baseline="0" dirty="0">
              <a:solidFill>
                <a:schemeClr val="accent2">
                  <a:lumMod val="25000"/>
                </a:schemeClr>
              </a:solidFill>
            </a:rPr>
            <a:t>This report must be submitted no later than July 15th of each year.</a:t>
          </a:r>
        </a:p>
      </dsp:txBody>
      <dsp:txXfrm>
        <a:off x="43864" y="1097929"/>
        <a:ext cx="5731922" cy="810832"/>
      </dsp:txXfrm>
    </dsp:sp>
    <dsp:sp modelId="{FD3C61DD-1AFA-4EA8-A34B-7DB1F5076337}">
      <dsp:nvSpPr>
        <dsp:cNvPr id="0" name=""/>
        <dsp:cNvSpPr/>
      </dsp:nvSpPr>
      <dsp:spPr>
        <a:xfrm>
          <a:off x="0" y="2090865"/>
          <a:ext cx="5819650" cy="898560"/>
        </a:xfrm>
        <a:prstGeom prst="roundRect">
          <a:avLst/>
        </a:prstGeom>
        <a:solidFill>
          <a:srgbClr val="E2EBCD"/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baseline="0" dirty="0">
              <a:solidFill>
                <a:schemeClr val="accent2">
                  <a:lumMod val="25000"/>
                </a:schemeClr>
              </a:solidFill>
            </a:rPr>
            <a:t>Electronic Lucky 7 inventory should not be included in the inventory.</a:t>
          </a:r>
        </a:p>
      </dsp:txBody>
      <dsp:txXfrm>
        <a:off x="43864" y="2134729"/>
        <a:ext cx="5731922" cy="810832"/>
      </dsp:txXfrm>
    </dsp:sp>
    <dsp:sp modelId="{42C9298F-8125-4BE3-8FC7-6FBF0620EB59}">
      <dsp:nvSpPr>
        <dsp:cNvPr id="0" name=""/>
        <dsp:cNvSpPr/>
      </dsp:nvSpPr>
      <dsp:spPr>
        <a:xfrm>
          <a:off x="0" y="3127665"/>
          <a:ext cx="5819650" cy="898560"/>
        </a:xfrm>
        <a:prstGeom prst="roundRect">
          <a:avLst/>
        </a:prstGeom>
        <a:solidFill>
          <a:srgbClr val="FFF2CC"/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baseline="0" dirty="0">
              <a:solidFill>
                <a:schemeClr val="accent2">
                  <a:lumMod val="25000"/>
                </a:schemeClr>
              </a:solidFill>
            </a:rPr>
            <a:t>If the organization has ceased operations and/or has no inventory they must indicate such on the form.</a:t>
          </a:r>
        </a:p>
      </dsp:txBody>
      <dsp:txXfrm>
        <a:off x="43864" y="3171529"/>
        <a:ext cx="5731922" cy="81083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StepDownProcess">
  <dgm:title val=""/>
  <dgm:desc val=""/>
  <dgm:catLst>
    <dgm:cat type="process" pri="16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  <dgm:cxn modelId="8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t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t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hoose name="Name3">
      <dgm:if name="Name4" func="var" arg="dir" op="equ" val="norm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if>
      <dgm:else name="Name5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else>
    </dgm:choose>
    <dgm:forEach name="nodesForEach" axis="ch" ptType="node">
      <dgm:layoutNode name="composite">
        <dgm:alg type="composite">
          <dgm:param type="ar" val="1.2439"/>
        </dgm:alg>
        <dgm:shape xmlns:r="http://schemas.openxmlformats.org/officeDocument/2006/relationships" r:blip="">
          <dgm:adjLst/>
        </dgm:shape>
        <dgm:choose name="Name6">
          <dgm:if name="Name7" func="var" arg="dir" op="equ" val="norm">
            <dgm:constrLst>
              <dgm:constr type="l" for="ch" forName="bentUpArrow1" refType="w" fact="0.0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refFor="ch" refForName="ParentText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refFor="ch" refForName="ParentText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if>
          <dgm:else name="Name8">
            <dgm:constrLst>
              <dgm:constr type="r" for="ch" forName="bentUpArrow1" refType="w" fact="0.9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.4316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fact="0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fact="0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else>
        </dgm:choose>
        <dgm:choose name="Name9">
          <dgm:if name="Name10" axis="followSib" ptType="node" func="cnt" op="gte" val="1">
            <dgm:layoutNode name="bentUpArrow1" styleLbl="alignImgPlace1">
              <dgm:alg type="sp"/>
              <dgm:choose name="Name11">
                <dgm:if name="Name12" func="var" arg="dir" op="equ" val="norm">
                  <dgm:shape xmlns:r="http://schemas.openxmlformats.org/officeDocument/2006/relationships" rot="90" type="bentUpArrow" r:blip="">
                    <dgm:adjLst>
                      <dgm:adj idx="1" val="0.3284"/>
                      <dgm:adj idx="2" val="0.25"/>
                      <dgm:adj idx="3" val="0.3578"/>
                    </dgm:adjLst>
                  </dgm:shape>
                </dgm:if>
                <dgm:else name="Name13">
                  <dgm:shape xmlns:r="http://schemas.openxmlformats.org/officeDocument/2006/relationships" rot="180" type="bentArrow" r:blip="">
                    <dgm:adjLst>
                      <dgm:adj idx="1" val="0.3284"/>
                      <dgm:adj idx="2" val="0.25"/>
                      <dgm:adj idx="3" val="0.3578"/>
                      <dgm:adj idx="4" val="0"/>
                    </dgm:adjLst>
                  </dgm:shape>
                </dgm:else>
              </dgm:choose>
              <dgm:presOf/>
            </dgm:layoutNode>
          </dgm:if>
          <dgm:else name="Name14"/>
        </dgm:choose>
        <dgm:layoutNode name="ParentText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66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15">
          <dgm:if name="Name16" axis="followSib" ptType="node" func="cnt" op="equ" val="0">
            <dgm:choose name="Name17">
              <dgm:if name="Name18" axis="ch" ptType="node" func="cnt" op="gte" val="1">
                <dgm:layoutNode name="FinalChildText" styleLbl="revTx">
                  <dgm:varLst>
                    <dgm:chMax val="0"/>
                    <dgm:chPref val="0"/>
                    <dgm:bulletEnabled val="1"/>
                  </dgm:varLst>
                  <dgm:alg type="tx">
                    <dgm:param type="stBulletLvl" val="1"/>
                    <dgm:param type="txAnchorVertCh" val="mid"/>
                    <dgm:param type="parTxLTRAlign" val="l"/>
                  </dgm:alg>
                  <dgm:shape xmlns:r="http://schemas.openxmlformats.org/officeDocument/2006/relationships" type="rect" r:blip="">
                    <dgm:adjLst/>
                  </dgm:shape>
                  <dgm:presOf axis="des" ptType="node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9"/>
            </dgm:choose>
          </dgm:if>
          <dgm:else name="Name20">
            <dgm:layoutNode name="ChildText" styleLbl="revTx">
              <dgm:varLst>
                <dgm:chMax val="0"/>
                <dgm:chPref val="0"/>
                <dgm:bulletEnabled val="1"/>
              </dgm:varLst>
              <dgm:alg type="tx">
                <dgm:param type="stBulletLvl" val="1"/>
                <dgm:param type="txAnchorVertCh" val="mid"/>
                <dgm:param type="parTxLTRAlign" val="l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else>
        </dgm:choos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1/layout/HexagonRadial">
  <dgm:title val="Hexagon Radial"/>
  <dgm:desc val="Use to show a sequential process that relates to a central idea or theme. Limited to six Level 2 shapes. Works best with small amounts of text. Unused text does not appear, but remains available if you switch layouts."/>
  <dgm:catLst>
    <dgm:cat type="cycle" pri="8500"/>
    <dgm:cat type="officeonline" pri="90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  <dgm:pt modelId="15">
          <dgm:prSet phldr="1"/>
        </dgm:pt>
        <dgm:pt modelId="16">
          <dgm:prSet phldr="1"/>
        </dgm:pt>
      </dgm:ptLst>
      <dgm:cxnLst>
        <dgm:cxn modelId="40" srcId="0" destId="10" srcOrd="0" destOrd="0"/>
        <dgm:cxn modelId="50" srcId="10" destId="11" srcOrd="0" destOrd="0"/>
        <dgm:cxn modelId="60" srcId="10" destId="12" srcOrd="0" destOrd="0"/>
        <dgm:cxn modelId="70" srcId="10" destId="13" srcOrd="0" destOrd="0"/>
        <dgm:cxn modelId="80" srcId="10" destId="14" srcOrd="0" destOrd="0"/>
        <dgm:cxn modelId="90" srcId="10" destId="15" srcOrd="0" destOrd="0"/>
        <dgm:cxn modelId="100" srcId="10" destId="16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40" srcId="0" destId="10" srcOrd="0" destOrd="0"/>
        <dgm:cxn modelId="50" srcId="10" destId="11" srcOrd="0" destOrd="0"/>
        <dgm:cxn modelId="60" srcId="10" destId="12" srcOrd="0" destOrd="0"/>
        <dgm:cxn modelId="70" srcId="10" destId="13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  <dgm:pt modelId="15">
          <dgm:prSet phldr="1"/>
        </dgm:pt>
        <dgm:pt modelId="16">
          <dgm:prSet phldr="1"/>
        </dgm:pt>
      </dgm:ptLst>
      <dgm:cxnLst>
        <dgm:cxn modelId="40" srcId="0" destId="10" srcOrd="0" destOrd="0"/>
        <dgm:cxn modelId="50" srcId="10" destId="11" srcOrd="0" destOrd="0"/>
        <dgm:cxn modelId="60" srcId="10" destId="12" srcOrd="0" destOrd="0"/>
        <dgm:cxn modelId="70" srcId="10" destId="13" srcOrd="0" destOrd="0"/>
        <dgm:cxn modelId="80" srcId="10" destId="14" srcOrd="0" destOrd="0"/>
        <dgm:cxn modelId="90" srcId="10" destId="15" srcOrd="0" destOrd="0"/>
        <dgm:cxn modelId="100" srcId="10" destId="16" srcOrd="0" destOrd="0"/>
      </dgm:cxnLst>
      <dgm:bg/>
      <dgm:whole/>
    </dgm:dataModel>
  </dgm:clrData>
  <dgm:layoutNode name="Name0">
    <dgm:varLst>
      <dgm:chMax val="1"/>
      <dgm:chPref val="1"/>
      <dgm:dir/>
      <dgm:animOne val="branch"/>
      <dgm:animLvl val="lvl"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 ch" ptType="node node" st="1 1" cnt="1 0" func="cnt" op="equ" val="0">
            <dgm:alg type="composite">
              <dgm:param type="ar" val="1.1561"/>
            </dgm:alg>
            <dgm:constrLst>
              <dgm:constr type="primFontSz" for="des" forName="Parent" val="65"/>
              <dgm:constr type="l" for="ch" forName="Parent" refType="w" fact="0"/>
              <dgm:constr type="t" for="ch" forName="Parent" refType="h" fact="0"/>
              <dgm:constr type="w" for="ch" forName="Parent" refType="w"/>
              <dgm:constr type="h" for="ch" forName="Parent" refType="h"/>
            </dgm:constrLst>
          </dgm:if>
          <dgm:if name="Name5" axis="ch ch" ptType="node node" st="1 1" cnt="1 0" func="cnt" op="lte" val="1">
            <dgm:alg type="composite">
              <dgm:param type="ar" val="1.36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l" for="ch" forName="Accent1" refType="w" fact="0.1685"/>
              <dgm:constr type="t" for="ch" forName="Accent1" refType="h" fact="0.2946"/>
              <dgm:constr type="w" for="ch" forName="Accent1" refType="w" fact="0.462"/>
              <dgm:constr type="h" for="ch" forName="Accent1" refType="h" fact="0.5472"/>
              <dgm:constr type="l" for="ch" forName="Parent" refType="w" fact="0"/>
              <dgm:constr type="t" for="ch" forName="Parent" refType="h" fact="0.2885"/>
              <dgm:constr type="w" for="ch" forName="Parent" refType="w" fact="0.6013"/>
              <dgm:constr type="h" for="ch" forName="Parent" refType="h" fact="0.7115"/>
              <dgm:constr type="l" for="ch" forName="Child1" refType="w" fact="0.5073"/>
              <dgm:constr type="t" for="ch" forName="Child1" refType="h" fact="0"/>
              <dgm:constr type="w" for="ch" forName="Child1" refType="w" fact="0.4927"/>
              <dgm:constr type="h" for="ch" forName="Child1" refType="h" fact="0.5831"/>
            </dgm:constrLst>
          </dgm:if>
          <dgm:if name="Name6" axis="ch ch" ptType="node node" st="1 1" cnt="1 0" func="cnt" op="equ" val="2">
            <dgm:alg type="composite">
              <dgm:param type="ar" val="1.0619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2" refType="primFontSz" refFor="des" refForName="Child1" op="equ"/>
              <dgm:constr type="l" for="ch" forName="Accent2" refType="w" fact="0.6413"/>
              <dgm:constr type="t" for="ch" forName="Accent2" refType="h" fact="0.3477"/>
              <dgm:constr type="w" for="ch" forName="Accent2" refType="w" fact="0.2269"/>
              <dgm:constr type="h" for="ch" forName="Accent2" refType="h" fact="0.2076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Parent" refType="w" fact="0"/>
              <dgm:constr type="t" for="ch" forName="Parent" refType="h" fact="0.2239"/>
              <dgm:constr type="w" for="ch" forName="Parent" refType="w" fact="0.6013"/>
              <dgm:constr type="h" for="ch" forName="Parent" refType="h" fact="0.5523"/>
              <dgm:constr type="l" for="ch" forName="Child1" refType="w" fact="0.5073"/>
              <dgm:constr type="t" for="ch" forName="Child1" refType="h" fact="0"/>
              <dgm:constr type="w" for="ch" forName="Child1" refType="w" fact="0.4927"/>
              <dgm:constr type="h" for="ch" forName="Child1" refType="h" fact="0.4527"/>
              <dgm:constr type="l" for="ch" forName="Child2" refType="w" fact="0.5073"/>
              <dgm:constr type="t" for="ch" forName="Child2" refType="h" fact="0.5473"/>
              <dgm:constr type="w" for="ch" forName="Child2" refType="w" fact="0.4927"/>
              <dgm:constr type="h" for="ch" forName="Child2" refType="h" fact="0.4527"/>
            </dgm:constrLst>
          </dgm:if>
          <dgm:if name="Name7" axis="ch ch" ptType="node node" st="1 1" cnt="1 0" func="cnt" op="equ" val="3">
            <dgm:alg type="composite">
              <dgm:param type="ar" val="0.8305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3" refType="w" fact="0.4573"/>
              <dgm:constr type="t" for="ch" forName="Accent3" refType="h" fact="0.6145"/>
              <dgm:constr type="w" for="ch" forName="Accent3" refType="w" fact="0.2269"/>
              <dgm:constr type="h" for="ch" forName="Accent3" refType="h" fact="0.1623"/>
              <dgm:constr type="l" for="ch" forName="Accent2" refType="w" fact="0.6413"/>
              <dgm:constr type="t" for="ch" forName="Accent2" refType="h" fact="0.2719"/>
              <dgm:constr type="w" for="ch" forName="Accent2" refType="w" fact="0.2269"/>
              <dgm:constr type="h" for="ch" forName="Accent2" refType="h" fact="0.162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3" refType="w" fact="0.0554"/>
              <dgm:constr type="t" for="ch" forName="Child3" refType="h" fact="0.646"/>
              <dgm:constr type="w" for="ch" forName="Child3" refType="w" fact="0.4927"/>
              <dgm:constr type="h" for="ch" forName="Child3" refType="h" fact="0.354"/>
              <dgm:constr type="l" for="ch" forName="Parent" refType="w" fact="0"/>
              <dgm:constr type="t" for="ch" forName="Parent" refType="h" fact="0.1751"/>
              <dgm:constr type="w" for="ch" forName="Parent" refType="w" fact="0.6013"/>
              <dgm:constr type="h" for="ch" forName="Parent" refType="h" fact="0.4319"/>
              <dgm:constr type="l" for="ch" forName="Child1" refType="w" fact="0.5073"/>
              <dgm:constr type="t" for="ch" forName="Child1" refType="h" fact="0"/>
              <dgm:constr type="w" for="ch" forName="Child1" refType="w" fact="0.4927"/>
              <dgm:constr type="h" for="ch" forName="Child1" refType="h" fact="0.354"/>
              <dgm:constr type="l" for="ch" forName="Child2" refType="w" fact="0.5073"/>
              <dgm:constr type="t" for="ch" forName="Child2" refType="h" fact="0.428"/>
              <dgm:constr type="w" for="ch" forName="Child2" refType="w" fact="0.4927"/>
              <dgm:constr type="h" for="ch" forName="Child2" refType="h" fact="0.354"/>
            </dgm:constrLst>
          </dgm:if>
          <dgm:if name="Name8" axis="ch ch" ptType="node node" st="1 1" cnt="1 0" func="cnt" op="equ" val="4">
            <dgm:alg type="composite">
              <dgm:param type="ar" val="0.682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4" refType="w" fact="0.4573"/>
              <dgm:constr type="t" for="ch" forName="Accent4" refType="h" fact="0.6834"/>
              <dgm:constr type="w" for="ch" forName="Accent4" refType="w" fact="0.2269"/>
              <dgm:constr type="h" for="ch" forName="Accent4" refType="h" fact="0.1333"/>
              <dgm:constr type="l" for="ch" forName="Accent3" refType="w" fact="0.6413"/>
              <dgm:constr type="t" for="ch" forName="Accent3" refType="h" fact="0.4021"/>
              <dgm:constr type="w" for="ch" forName="Accent3" refType="w" fact="0.2269"/>
              <dgm:constr type="h" for="ch" forName="Accent3" refType="h" fact="0.1333"/>
              <dgm:constr type="l" for="ch" forName="Accent2" refType="w" fact="0.3765"/>
              <dgm:constr type="t" for="ch" forName="Accent2" refType="h" fact="0.1529"/>
              <dgm:constr type="w" for="ch" forName="Accent2" refType="w" fact="0.2269"/>
              <dgm:constr type="h" for="ch" forName="Accent2" refType="h" fact="0.133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4" refType="w" fact="0.0554"/>
              <dgm:constr type="t" for="ch" forName="Child4" refType="h" fact="0.7093"/>
              <dgm:constr type="w" for="ch" forName="Child4" refType="w" fact="0.4927"/>
              <dgm:constr type="h" for="ch" forName="Child4" refType="h" fact="0.2907"/>
              <dgm:constr type="l" for="ch" forName="Parent" refType="w" fact="0"/>
              <dgm:constr type="t" for="ch" forName="Parent" refType="h" fact="0.3226"/>
              <dgm:constr type="w" for="ch" forName="Parent" refType="w" fact="0.6013"/>
              <dgm:constr type="h" for="ch" forName="Parent" refType="h" fact="0.3547"/>
              <dgm:constr type="l" for="ch" forName="Child2" refType="w" fact="0.5073"/>
              <dgm:constr type="t" for="ch" forName="Child2" refType="h" fact="0.1788"/>
              <dgm:constr type="w" for="ch" forName="Child2" refType="w" fact="0.4927"/>
              <dgm:constr type="h" for="ch" forName="Child2" refType="h" fact="0.2907"/>
              <dgm:constr type="l" for="ch" forName="Child3" refType="w" fact="0.5073"/>
              <dgm:constr type="t" for="ch" forName="Child3" refType="h" fact="0.5303"/>
              <dgm:constr type="w" for="ch" forName="Child3" refType="w" fact="0.4927"/>
              <dgm:constr type="h" for="ch" forName="Child3" refType="h" fact="0.2907"/>
              <dgm:constr type="l" for="ch" forName="Child1" refType="w" fact="0.0554"/>
              <dgm:constr type="t" for="ch" forName="Child1" refType="h" fact="0"/>
              <dgm:constr type="w" for="ch" forName="Child1" refType="w" fact="0.4927"/>
              <dgm:constr type="h" for="ch" forName="Child1" refType="h" fact="0.2907"/>
            </dgm:constrLst>
          </dgm:if>
          <dgm:if name="Name9" axis="ch ch" ptType="node node" st="1 1" cnt="1 0" func="cnt" op="equ" val="5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5" refType="w" fact="0.2858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l" for="ch" forName="Accent4" refType="w" fact="0.612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l" for="ch" forName="Accent3" refType="w" fact="0.743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l" for="ch" forName="Accent2" refType="w" fact="0.5542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4" refType="w" fact="0.3246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l" for="ch" forName="Parent" refType="w" fact="0.28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l" for="ch" forName="Child2" refType="w" fact="0.6477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l" for="ch" forName="Child3" refType="w" fact="0.6477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l" for="ch" forName="Child5" refType="w" fact="0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l" for="ch" forName="Child1" refType="w" fact="0.3246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if>
          <dgm:else name="Name10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6" refType="primFontSz" refFor="des" refForName="Parent" op="lte"/>
              <dgm:constr type="primFontSz" for="des" forName="Child7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ptType="node" op="equ" val="65"/>
              <dgm:constr type="l" for="ch" forName="Accent6" refType="w" fact="0.0934"/>
              <dgm:constr type="t" for="ch" forName="Accent6" refType="h" fact="0.4635"/>
              <dgm:constr type="w" for="ch" forName="Accent6" refType="w" fact="0.1622"/>
              <dgm:constr type="h" for="ch" forName="Accent6" refType="h" fact="0.1333"/>
              <dgm:constr type="l" for="ch" forName="Accent5" refType="w" fact="0.2858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l" for="ch" forName="Accent4" refType="w" fact="0.612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l" for="ch" forName="Accent3" refType="w" fact="0.743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l" for="ch" forName="Accent2" refType="w" fact="0.5542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4" refType="w" fact="0.3246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l" for="ch" forName="Parent" refType="w" fact="0.28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l" for="ch" forName="Child2" refType="w" fact="0.6477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l" for="ch" forName="Child3" refType="w" fact="0.6477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l" for="ch" forName="Child5" refType="w" fact="0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l" for="ch" forName="Child6" refType="w" fact="0"/>
              <dgm:constr type="t" for="ch" forName="Child6" refType="h" fact="0.1784"/>
              <dgm:constr type="w" for="ch" forName="Child6" refType="w" fact="0.3523"/>
              <dgm:constr type="h" for="ch" forName="Child6" refType="h" fact="0.2907"/>
              <dgm:constr type="l" for="ch" forName="Child1" refType="w" fact="0.3246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else>
        </dgm:choose>
      </dgm:if>
      <dgm:else name="Name11">
        <dgm:choose name="Name12">
          <dgm:if name="Name13" axis="ch ch" ptType="node node" st="1 1" cnt="1 0" func="cnt" op="equ" val="0">
            <dgm:alg type="composite">
              <dgm:param type="ar" val="1.1561"/>
            </dgm:alg>
            <dgm:constrLst>
              <dgm:constr type="primFontSz" for="des" forName="Parent" val="65"/>
              <dgm:constr type="l" for="ch" forName="Parent" refType="w" fact="0"/>
              <dgm:constr type="t" for="ch" forName="Parent" refType="h" fact="0"/>
              <dgm:constr type="w" for="ch" forName="Parent" refType="w"/>
              <dgm:constr type="h" for="ch" forName="Parent" refType="h"/>
            </dgm:constrLst>
          </dgm:if>
          <dgm:if name="Name14" axis="ch ch" ptType="node node" st="1 1" cnt="1 0" func="cnt" op="lte" val="1">
            <dgm:alg type="composite">
              <dgm:param type="ar" val="1.36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r" for="ch" forName="Accent1" refType="w" fact="0.8315"/>
              <dgm:constr type="t" for="ch" forName="Accent1" refType="h" fact="0.2946"/>
              <dgm:constr type="w" for="ch" forName="Accent1" refType="w" fact="0.462"/>
              <dgm:constr type="h" for="ch" forName="Accent1" refType="h" fact="0.5472"/>
              <dgm:constr type="r" for="ch" forName="Parent" refType="w"/>
              <dgm:constr type="t" for="ch" forName="Parent" refType="h" fact="0.2885"/>
              <dgm:constr type="w" for="ch" forName="Parent" refType="w" fact="0.6013"/>
              <dgm:constr type="h" for="ch" forName="Parent" refType="h" fact="0.7115"/>
              <dgm:constr type="r" for="ch" forName="Child1" refType="w" fact="0.4927"/>
              <dgm:constr type="t" for="ch" forName="Child1" refType="h" fact="0"/>
              <dgm:constr type="w" for="ch" forName="Child1" refType="w" fact="0.4927"/>
              <dgm:constr type="h" for="ch" forName="Child1" refType="h" fact="0.5831"/>
            </dgm:constrLst>
          </dgm:if>
          <dgm:if name="Name15" axis="ch ch" ptType="node node" st="1 1" cnt="1 0" func="cnt" op="equ" val="2">
            <dgm:alg type="composite">
              <dgm:param type="ar" val="1.0619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2" refType="primFontSz" refFor="des" refForName="Child1" op="equ"/>
              <dgm:constr type="r" for="ch" forName="Accent2" refType="w" fact="0.3587"/>
              <dgm:constr type="t" for="ch" forName="Accent2" refType="h" fact="0.3477"/>
              <dgm:constr type="w" for="ch" forName="Accent2" refType="w" fact="0.2269"/>
              <dgm:constr type="h" for="ch" forName="Accent2" refType="h" fact="0.2076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Parent" refType="w"/>
              <dgm:constr type="t" for="ch" forName="Parent" refType="h" fact="0.2239"/>
              <dgm:constr type="w" for="ch" forName="Parent" refType="w" fact="0.6013"/>
              <dgm:constr type="h" for="ch" forName="Parent" refType="h" fact="0.5523"/>
              <dgm:constr type="r" for="ch" forName="Child1" refType="w" fact="0.4927"/>
              <dgm:constr type="t" for="ch" forName="Child1" refType="h" fact="0"/>
              <dgm:constr type="w" for="ch" forName="Child1" refType="w" fact="0.4927"/>
              <dgm:constr type="h" for="ch" forName="Child1" refType="h" fact="0.4527"/>
              <dgm:constr type="r" for="ch" forName="Child2" refType="w" fact="0.5073"/>
              <dgm:constr type="t" for="ch" forName="Child2" refType="h" fact="0.5473"/>
              <dgm:constr type="w" for="ch" forName="Child2" refType="w" fact="0.4927"/>
              <dgm:constr type="h" for="ch" forName="Child2" refType="h" fact="0.4527"/>
            </dgm:constrLst>
          </dgm:if>
          <dgm:if name="Name16" axis="ch ch" ptType="node node" st="1 1" cnt="1 0" func="cnt" op="equ" val="3">
            <dgm:alg type="composite">
              <dgm:param type="ar" val="0.8305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r" for="ch" forName="Accent3" refType="w" fact="0.5427"/>
              <dgm:constr type="t" for="ch" forName="Accent3" refType="h" fact="0.6145"/>
              <dgm:constr type="w" for="ch" forName="Accent3" refType="w" fact="0.2269"/>
              <dgm:constr type="h" for="ch" forName="Accent3" refType="h" fact="0.1623"/>
              <dgm:constr type="r" for="ch" forName="Accent2" refType="w" fact="0.3587"/>
              <dgm:constr type="t" for="ch" forName="Accent2" refType="h" fact="0.2719"/>
              <dgm:constr type="w" for="ch" forName="Accent2" refType="w" fact="0.2269"/>
              <dgm:constr type="h" for="ch" forName="Accent2" refType="h" fact="0.162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3" refType="w" fact="0.9446"/>
              <dgm:constr type="t" for="ch" forName="Child3" refType="h" fact="0.646"/>
              <dgm:constr type="w" for="ch" forName="Child3" refType="w" fact="0.4927"/>
              <dgm:constr type="h" for="ch" forName="Child3" refType="h" fact="0.354"/>
              <dgm:constr type="r" for="ch" forName="Parent" refType="w"/>
              <dgm:constr type="t" for="ch" forName="Parent" refType="h" fact="0.1751"/>
              <dgm:constr type="w" for="ch" forName="Parent" refType="w" fact="0.6013"/>
              <dgm:constr type="h" for="ch" forName="Parent" refType="h" fact="0.4319"/>
              <dgm:constr type="r" for="ch" forName="Child1" refType="w" fact="0.4927"/>
              <dgm:constr type="t" for="ch" forName="Child1" refType="h" fact="0"/>
              <dgm:constr type="w" for="ch" forName="Child1" refType="w" fact="0.4927"/>
              <dgm:constr type="h" for="ch" forName="Child1" refType="h" fact="0.354"/>
              <dgm:constr type="r" for="ch" forName="Child2" refType="w" fact="0.4927"/>
              <dgm:constr type="t" for="ch" forName="Child2" refType="h" fact="0.428"/>
              <dgm:constr type="w" for="ch" forName="Child2" refType="w" fact="0.4927"/>
              <dgm:constr type="h" for="ch" forName="Child2" refType="h" fact="0.354"/>
            </dgm:constrLst>
          </dgm:if>
          <dgm:if name="Name17" axis="ch ch" ptType="node node" st="1 1" cnt="1 0" func="cnt" op="equ" val="4">
            <dgm:alg type="composite">
              <dgm:param type="ar" val="0.682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r" for="ch" forName="Accent4" refType="w" fact="0.5427"/>
              <dgm:constr type="t" for="ch" forName="Accent4" refType="h" fact="0.6834"/>
              <dgm:constr type="w" for="ch" forName="Accent4" refType="w" fact="0.2269"/>
              <dgm:constr type="h" for="ch" forName="Accent4" refType="h" fact="0.1333"/>
              <dgm:constr type="r" for="ch" forName="Accent3" refType="w" fact="0.3587"/>
              <dgm:constr type="t" for="ch" forName="Accent3" refType="h" fact="0.4021"/>
              <dgm:constr type="w" for="ch" forName="Accent3" refType="w" fact="0.2269"/>
              <dgm:constr type="h" for="ch" forName="Accent3" refType="h" fact="0.1333"/>
              <dgm:constr type="r" for="ch" forName="Accent2" refType="w" fact="0.6235"/>
              <dgm:constr type="t" for="ch" forName="Accent2" refType="h" fact="0.1529"/>
              <dgm:constr type="w" for="ch" forName="Accent2" refType="w" fact="0.2269"/>
              <dgm:constr type="h" for="ch" forName="Accent2" refType="h" fact="0.133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4" refType="w" fact="0.9446"/>
              <dgm:constr type="t" for="ch" forName="Child4" refType="h" fact="0.7093"/>
              <dgm:constr type="w" for="ch" forName="Child4" refType="w" fact="0.4927"/>
              <dgm:constr type="h" for="ch" forName="Child4" refType="h" fact="0.2907"/>
              <dgm:constr type="r" for="ch" forName="Parent" refType="w"/>
              <dgm:constr type="t" for="ch" forName="Parent" refType="h" fact="0.3226"/>
              <dgm:constr type="w" for="ch" forName="Parent" refType="w" fact="0.6013"/>
              <dgm:constr type="h" for="ch" forName="Parent" refType="h" fact="0.3547"/>
              <dgm:constr type="r" for="ch" forName="Child2" refType="w" fact="0.4927"/>
              <dgm:constr type="t" for="ch" forName="Child2" refType="h" fact="0.1788"/>
              <dgm:constr type="w" for="ch" forName="Child2" refType="w" fact="0.4927"/>
              <dgm:constr type="h" for="ch" forName="Child2" refType="h" fact="0.2907"/>
              <dgm:constr type="r" for="ch" forName="Child3" refType="w" fact="0.4927"/>
              <dgm:constr type="t" for="ch" forName="Child3" refType="h" fact="0.5303"/>
              <dgm:constr type="w" for="ch" forName="Child3" refType="w" fact="0.4927"/>
              <dgm:constr type="h" for="ch" forName="Child3" refType="h" fact="0.2907"/>
              <dgm:constr type="r" for="ch" forName="Child1" refType="w" fact="0.9446"/>
              <dgm:constr type="t" for="ch" forName="Child1" refType="h" fact="0"/>
              <dgm:constr type="w" for="ch" forName="Child1" refType="w" fact="0.4927"/>
              <dgm:constr type="h" for="ch" forName="Child1" refType="h" fact="0.2907"/>
            </dgm:constrLst>
          </dgm:if>
          <dgm:if name="Name18" axis="ch ch" ptType="node node" st="1 1" cnt="1 0" func="cnt" op="equ" val="5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r" for="ch" forName="Accent5" refType="w" fact="0.7142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r" for="ch" forName="Accent4" refType="w" fact="0.388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r" for="ch" forName="Accent3" refType="w" fact="0.256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r" for="ch" forName="Accent2" refType="w" fact="0.4458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4" refType="w" fact="0.6754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r" for="ch" forName="Parent" refType="w" fact="0.71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r" for="ch" forName="Child2" refType="w" fact="0.3523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r" for="ch" forName="Child3" refType="w" fact="0.3523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r" for="ch" forName="Child5" refType="w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r" for="ch" forName="Child1" refType="w" fact="0.6754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if>
          <dgm:else name="Name19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6" refType="primFontSz" refFor="des" refForName="Parent" op="lte"/>
              <dgm:constr type="primFontSz" for="des" forName="Child7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ptType="node" op="equ" val="65"/>
              <dgm:constr type="r" for="ch" forName="Accent6" refType="w" fact="0.9066"/>
              <dgm:constr type="t" for="ch" forName="Accent6" refType="h" fact="0.4635"/>
              <dgm:constr type="w" for="ch" forName="Accent6" refType="w" fact="0.1622"/>
              <dgm:constr type="h" for="ch" forName="Accent6" refType="h" fact="0.1333"/>
              <dgm:constr type="r" for="ch" forName="Accent5" refType="w" fact="0.7142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r" for="ch" forName="Accent4" refType="w" fact="0.388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r" for="ch" forName="Accent3" refType="w" fact="0.256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r" for="ch" forName="Accent2" refType="w" fact="0.4458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4" refType="w" fact="0.6754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r" for="ch" forName="Parent" refType="w" fact="0.71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r" for="ch" forName="Child2" refType="w" fact="0.3523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r" for="ch" forName="Child3" refType="w" fact="0.3523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r" for="ch" forName="Child5" refType="w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r" for="ch" forName="Child6" refType="w"/>
              <dgm:constr type="t" for="ch" forName="Child6" refType="h" fact="0.1784"/>
              <dgm:constr type="w" for="ch" forName="Child6" refType="w" fact="0.3523"/>
              <dgm:constr type="h" for="ch" forName="Child6" refType="h" fact="0.2907"/>
              <dgm:constr type="r" for="ch" forName="Child1" refType="w" fact="0.6754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else>
        </dgm:choose>
      </dgm:else>
    </dgm:choose>
    <dgm:forEach name="wrapper" axis="self" ptType="parTrans">
      <dgm:forEach name="accentRepeat" axis="self">
        <dgm:layoutNode name="Accent" styleLbl="bgShp">
          <dgm:alg type="sp"/>
          <dgm:shape xmlns:r="http://schemas.openxmlformats.org/officeDocument/2006/relationships" type="hexagon" r:blip="" zOrderOff="-2">
            <dgm:adjLst>
              <dgm:adj idx="1" val="0.289"/>
              <dgm:adj idx="2" val="1.1547"/>
            </dgm:adjLst>
          </dgm:shape>
          <dgm:presOf/>
        </dgm:layoutNode>
      </dgm:forEach>
    </dgm:forEach>
    <dgm:forEach name="Name20" axis="ch" ptType="node" cnt="1">
      <dgm:layoutNode name="Parent" styleLbl="node0">
        <dgm:varLst>
          <dgm:chMax val="6"/>
          <dgm:chPref val="6"/>
        </dgm:varLst>
        <dgm:alg type="tx"/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self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1" axis="ch ch" ptType="node node" st="1 1" cnt="1 1">
      <dgm:layoutNode name="Accent1">
        <dgm:alg type="sp"/>
        <dgm:shape xmlns:r="http://schemas.openxmlformats.org/officeDocument/2006/relationships" r:blip="" zOrderOff="-2">
          <dgm:adjLst/>
        </dgm:shape>
        <dgm:presOf/>
        <dgm:constrLst/>
        <dgm:forEach name="Name22" ref="accentRepeat"/>
      </dgm:layoutNode>
      <dgm:layoutNode name="Child1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3" axis="ch ch" ptType="node node" st="1 2" cnt="1 1">
      <dgm:layoutNode name="Accent2">
        <dgm:alg type="sp"/>
        <dgm:shape xmlns:r="http://schemas.openxmlformats.org/officeDocument/2006/relationships" r:blip="" zOrderOff="-2">
          <dgm:adjLst/>
        </dgm:shape>
        <dgm:presOf/>
        <dgm:constrLst/>
        <dgm:forEach name="Name24" ref="accentRepeat"/>
      </dgm:layoutNode>
      <dgm:layoutNode name="Child2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5" axis="ch ch" ptType="node node" st="1 3" cnt="1 1">
      <dgm:layoutNode name="Accent3">
        <dgm:alg type="sp"/>
        <dgm:shape xmlns:r="http://schemas.openxmlformats.org/officeDocument/2006/relationships" r:blip="" zOrderOff="-2">
          <dgm:adjLst/>
        </dgm:shape>
        <dgm:presOf/>
        <dgm:constrLst/>
        <dgm:forEach name="Name26" ref="accentRepeat"/>
      </dgm:layoutNode>
      <dgm:layoutNode name="Child3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7" axis="ch ch" ptType="node node" st="1 4" cnt="1 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28" ref="accentRepeat"/>
      </dgm:layoutNode>
      <dgm:layoutNode name="Child4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9" axis="ch ch" ptType="node node" st="1 5" cnt="1 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30" ref="accentRepeat"/>
      </dgm:layoutNode>
      <dgm:layoutNode name="Child5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31" axis="ch ch" ptType="node node" st="1 6" cnt="1 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32" ref="accentRepeat"/>
      </dgm:layoutNode>
      <dgm:layoutNode name="Child6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9/3/layout/IncreasingArrowsProcess">
  <dgm:title val=""/>
  <dgm:desc val=""/>
  <dgm:catLst>
    <dgm:cat type="process" pri="5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clrData>
  <dgm:layoutNode name="Name0">
    <dgm:varLst>
      <dgm:chMax val="5"/>
      <dgm:chPref val="5"/>
      <dgm:dir/>
      <dgm:animLvl val="lvl"/>
    </dgm:varLst>
    <dgm:shape xmlns:r="http://schemas.openxmlformats.org/officeDocument/2006/relationships" r:blip="">
      <dgm:adjLst/>
    </dgm:shape>
    <dgm:choose name="Name1">
      <dgm:if name="Name2" axis="ch" ptType="node" func="cnt" op="equ" val="1">
        <dgm:choose name="Name3">
          <dgm:if name="Name4" axis="ch ch" ptType="node node" func="cnt" op="equ" val="0">
            <dgm:alg type="composite">
              <dgm:param type="ar" val="6.8662"/>
            </dgm:alg>
            <dgm:choose name="Name5">
              <dgm:if name="Name6" func="var" arg="dir" op="equ" val="norm">
                <dgm:constrLst>
                  <dgm:constr type="primFontSz" for="des" forName="parentText1" val="65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/>
                </dgm:constrLst>
              </dgm:if>
              <dgm:else name="Name7">
                <dgm:constrLst>
                  <dgm:constr type="primFontSz" for="des" forName="parentText1" val="65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/>
                </dgm:constrLst>
              </dgm:else>
            </dgm:choose>
          </dgm:if>
          <dgm:else name="Name8">
            <dgm:alg type="composite">
              <dgm:param type="ar" val="1.9864"/>
            </dgm:alg>
            <dgm:choose name="Name9">
              <dgm:if name="Name1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93"/>
                  <dgm:constr type="l" for="ch" forName="childText1" refType="w" fact="0"/>
                  <dgm:constr type="t" for="ch" forName="childText1" refType="h" fact="0.224"/>
                  <dgm:constr type="w" for="ch" forName="childText1" refType="w" fact="0.9241"/>
                  <dgm:constr type="h" for="ch" forName="childText1" refType="h" fact="0.776"/>
                </dgm:constrLst>
              </dgm:if>
              <dgm:else name="Name1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93"/>
                  <dgm:constr type="l" for="ch" forName="childText1" refType="w" fact="0.076"/>
                  <dgm:constr type="t" for="ch" forName="childText1" refType="h" fact="0.224"/>
                  <dgm:constr type="w" for="ch" forName="childText1" refType="w" fact="0.9241"/>
                  <dgm:constr type="h" for="ch" forName="childText1" refType="h" fact="0.776"/>
                </dgm:constrLst>
              </dgm:else>
            </dgm:choose>
          </dgm:else>
        </dgm:choose>
      </dgm:if>
      <dgm:if name="Name12" axis="ch" ptType="node" func="cnt" op="equ" val="2">
        <dgm:choose name="Name13">
          <dgm:if name="Name14" axis="ch ch" ptType="node node" func="cnt" op="equ" val="0">
            <dgm:alg type="composite">
              <dgm:param type="ar" val="5.1498"/>
            </dgm:alg>
            <dgm:choose name="Name15">
              <dgm:if name="Name1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7501"/>
                  <dgm:constr type="l" for="ch" forName="parentText2" refType="w" fact="0.462"/>
                  <dgm:constr type="t" for="ch" forName="parentText2" refType="h" fact="0.2499"/>
                  <dgm:constr type="w" for="ch" forName="parentText2" refType="w" fact="0.538"/>
                  <dgm:constr type="h" for="ch" forName="parentText2" refType="h" fact="0.7501"/>
                </dgm:constrLst>
              </dgm:if>
              <dgm:else name="Name1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7501"/>
                  <dgm:constr type="l" for="ch" forName="parentText2" refType="w" fact="0"/>
                  <dgm:constr type="t" for="ch" forName="parentText2" refType="h" fact="0.2499"/>
                  <dgm:constr type="w" for="ch" forName="parentText2" refType="w" fact="0.538"/>
                  <dgm:constr type="h" for="ch" forName="parentText2" refType="h" fact="0.7501"/>
                </dgm:constrLst>
              </dgm:else>
            </dgm:choose>
          </dgm:if>
          <dgm:else name="Name18">
            <dgm:alg type="composite">
              <dgm:param type="ar" val="2.0563"/>
            </dgm:alg>
            <dgm:choose name="Name19">
              <dgm:if name="Name2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parentText2" refType="primFontSz" refFor="des" refForName="parentText1" op="equ"/>
                  <dgm:constr type="primFontSz" for="des" forName="childText2" refType="primFontSz" refFor="des" refForName="child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995"/>
                  <dgm:constr type="l" for="ch" forName="parentText2" refType="w" fact="0.462"/>
                  <dgm:constr type="t" for="ch" forName="parentText2" refType="h" fact="0.0998"/>
                  <dgm:constr type="w" for="ch" forName="parentText2" refType="w" fact="0.538"/>
                  <dgm:constr type="h" for="ch" forName="parentText2" refType="h" fact="0.2995"/>
                  <dgm:constr type="l" for="ch" forName="childText1" refType="w" fact="0"/>
                  <dgm:constr type="t" for="ch" forName="childText1" refType="h" fact="0.2317"/>
                  <dgm:constr type="w" for="ch" forName="childText1" refType="w" fact="0.462"/>
                  <dgm:constr type="h" for="ch" forName="childText1" refType="h" fact="0.6685"/>
                  <dgm:constr type="l" for="ch" forName="childText2" refType="w" fact="0.462"/>
                  <dgm:constr type="t" for="ch" forName="childText2" refType="h" fact="0.3315"/>
                  <dgm:constr type="w" for="ch" forName="childText2" refType="w" fact="0.462"/>
                  <dgm:constr type="h" for="ch" forName="childText2" refType="h" fact="0.6685"/>
                </dgm:constrLst>
              </dgm:if>
              <dgm:else name="Name2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parentText2" refType="primFontSz" refFor="des" refForName="parentText1" op="equ"/>
                  <dgm:constr type="primFontSz" for="des" forName="childText2" refType="primFontSz" refFor="des" refForName="child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995"/>
                  <dgm:constr type="l" for="ch" forName="parentText2" refType="w" fact="0"/>
                  <dgm:constr type="t" for="ch" forName="parentText2" refType="h" fact="0.0998"/>
                  <dgm:constr type="w" for="ch" forName="parentText2" refType="w" fact="0.538"/>
                  <dgm:constr type="h" for="ch" forName="parentText2" refType="h" fact="0.2995"/>
                  <dgm:constr type="l" for="ch" forName="childText1" refType="w" fact="0.538"/>
                  <dgm:constr type="t" for="ch" forName="childText1" refType="h" fact="0.2317"/>
                  <dgm:constr type="w" for="ch" forName="childText1" refType="w" fact="0.462"/>
                  <dgm:constr type="h" for="ch" forName="childText1" refType="h" fact="0.6685"/>
                  <dgm:constr type="l" for="ch" forName="childText2" refType="w" fact="0.076"/>
                  <dgm:constr type="t" for="ch" forName="childText2" refType="h" fact="0.3315"/>
                  <dgm:constr type="w" for="ch" forName="childText2" refType="w" fact="0.462"/>
                  <dgm:constr type="h" for="ch" forName="childText2" refType="h" fact="0.6685"/>
                </dgm:constrLst>
              </dgm:else>
            </dgm:choose>
          </dgm:else>
        </dgm:choose>
      </dgm:if>
      <dgm:if name="Name22" axis="ch" ptType="node" func="cnt" op="equ" val="3">
        <dgm:choose name="Name23">
          <dgm:if name="Name24" axis="ch ch" ptType="node node" func="cnt" op="equ" val="0">
            <dgm:alg type="composite">
              <dgm:param type="ar" val="4.1198"/>
            </dgm:alg>
            <dgm:choose name="Name25">
              <dgm:if name="Name2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6"/>
                  <dgm:constr type="l" for="ch" forName="parentText2" refType="w" fact="0.308"/>
                  <dgm:constr type="t" for="ch" forName="parentText2" refType="h" fact="0.2"/>
                  <dgm:constr type="w" for="ch" forName="parentText2" refType="w" fact="0.692"/>
                  <dgm:constr type="h" for="ch" forName="parentText2" refType="h" fact="0.6"/>
                  <dgm:constr type="l" for="ch" forName="parentText3" refType="w" fact="0.616"/>
                  <dgm:constr type="t" for="ch" forName="parentText3" refType="h" fact="0.4"/>
                  <dgm:constr type="w" for="ch" forName="parentText3" refType="w" fact="0.384"/>
                  <dgm:constr type="h" for="ch" forName="parentText3" refType="h" fact="0.6"/>
                </dgm:constrLst>
              </dgm:if>
              <dgm:else name="Name2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6"/>
                  <dgm:constr type="l" for="ch" forName="parentText2" refType="w" fact="0"/>
                  <dgm:constr type="t" for="ch" forName="parentText2" refType="h" fact="0.2"/>
                  <dgm:constr type="w" for="ch" forName="parentText2" refType="w" fact="0.692"/>
                  <dgm:constr type="h" for="ch" forName="parentText2" refType="h" fact="0.6"/>
                  <dgm:constr type="l" for="ch" forName="parentText3" refType="w" fact="0"/>
                  <dgm:constr type="t" for="ch" forName="parentText3" refType="h" fact="0.4"/>
                  <dgm:constr type="w" for="ch" forName="parentText3" refType="w" fact="0.384"/>
                  <dgm:constr type="h" for="ch" forName="parentText3" refType="h" fact="0.6"/>
                </dgm:constrLst>
              </dgm:else>
            </dgm:choose>
          </dgm:if>
          <dgm:else name="Name28">
            <dgm:alg type="composite">
              <dgm:param type="ar" val="2.0702"/>
            </dgm:alg>
            <dgm:choose name="Name29">
              <dgm:if name="Name3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l" for="ch" forName="childText1" refType="w" fact="0"/>
                  <dgm:constr type="t" for="ch" forName="childText1" refType="h" fact="0.2325"/>
                  <dgm:constr type="w" for="ch" forName="childText1" refType="w" fact="0.308"/>
                  <dgm:constr type="h" for="ch" forName="childText1" refType="h" fact="0.5808"/>
                  <dgm:constr type="l" for="ch" forName="childText2" refType="w" fact="0.308"/>
                  <dgm:constr type="t" for="ch" forName="childText2" refType="h" fact="0.333"/>
                  <dgm:constr type="w" for="ch" forName="childText2" refType="w" fact="0.308"/>
                  <dgm:constr type="h" for="ch" forName="childText2" refType="h" fact="0.5808"/>
                  <dgm:constr type="l" for="ch" forName="childText3" refType="w" fact="0.616"/>
                  <dgm:constr type="t" for="ch" forName="childText3" refType="h" fact="0.4335"/>
                  <dgm:constr type="w" for="ch" forName="childText3" refType="w" fact="0.308"/>
                  <dgm:constr type="h" for="ch" forName="childText3" refType="h" fact="0.572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3015"/>
                  <dgm:constr type="l" for="ch" forName="parentText2" refType="w" fact="0.308"/>
                  <dgm:constr type="t" for="ch" forName="parentText2" refType="h" fact="0.1005"/>
                  <dgm:constr type="w" for="ch" forName="parentText2" refType="w" fact="0.692"/>
                  <dgm:constr type="h" for="ch" forName="parentText2" refType="h" fact="0.3015"/>
                  <dgm:constr type="l" for="ch" forName="parentText3" refType="w" fact="0.616"/>
                  <dgm:constr type="t" for="ch" forName="parentText3" refType="h" fact="0.201"/>
                  <dgm:constr type="w" for="ch" forName="parentText3" refType="w" fact="0.384"/>
                  <dgm:constr type="h" for="ch" forName="parentText3" refType="h" fact="0.3015"/>
                </dgm:constrLst>
              </dgm:if>
              <dgm:else name="Name3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l" for="ch" forName="childText1" refType="w" fact="0.692"/>
                  <dgm:constr type="t" for="ch" forName="childText1" refType="h" fact="0.2325"/>
                  <dgm:constr type="w" for="ch" forName="childText1" refType="w" fact="0.308"/>
                  <dgm:constr type="h" for="ch" forName="childText1" refType="h" fact="0.5808"/>
                  <dgm:constr type="l" for="ch" forName="childText2" refType="w" fact="0.384"/>
                  <dgm:constr type="t" for="ch" forName="childText2" refType="h" fact="0.333"/>
                  <dgm:constr type="w" for="ch" forName="childText2" refType="w" fact="0.308"/>
                  <dgm:constr type="h" for="ch" forName="childText2" refType="h" fact="0.5808"/>
                  <dgm:constr type="l" for="ch" forName="childText3" refType="w" fact="0.076"/>
                  <dgm:constr type="t" for="ch" forName="childText3" refType="h" fact="0.4335"/>
                  <dgm:constr type="w" for="ch" forName="childText3" refType="w" fact="0.308"/>
                  <dgm:constr type="h" for="ch" forName="childText3" refType="h" fact="0.572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3015"/>
                  <dgm:constr type="l" for="ch" forName="parentText2" refType="w" fact="0"/>
                  <dgm:constr type="t" for="ch" forName="parentText2" refType="h" fact="0.1005"/>
                  <dgm:constr type="w" for="ch" forName="parentText2" refType="w" fact="0.692"/>
                  <dgm:constr type="h" for="ch" forName="parentText2" refType="h" fact="0.3015"/>
                  <dgm:constr type="l" for="ch" forName="parentText3" refType="w" fact="0"/>
                  <dgm:constr type="t" for="ch" forName="parentText3" refType="h" fact="0.201"/>
                  <dgm:constr type="w" for="ch" forName="parentText3" refType="w" fact="0.384"/>
                  <dgm:constr type="h" for="ch" forName="parentText3" refType="h" fact="0.3015"/>
                </dgm:constrLst>
              </dgm:else>
            </dgm:choose>
          </dgm:else>
        </dgm:choose>
      </dgm:if>
      <dgm:if name="Name32" axis="ch" ptType="node" func="cnt" op="equ" val="4">
        <dgm:choose name="Name33">
          <dgm:if name="Name34" axis="ch ch" ptType="node node" func="cnt" op="equ" val="0">
            <dgm:alg type="composite">
              <dgm:param type="ar" val="3.435"/>
            </dgm:alg>
            <dgm:choose name="Name35">
              <dgm:if name="Name3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5001"/>
                  <dgm:constr type="l" for="ch" forName="parentText2" refType="w" fact="0.2305"/>
                  <dgm:constr type="t" for="ch" forName="parentText2" refType="h" fact="0.1666"/>
                  <dgm:constr type="w" for="ch" forName="parentText2" refType="w" fact="0.7695"/>
                  <dgm:constr type="h" for="ch" forName="parentText2" refType="h" fact="0.5001"/>
                  <dgm:constr type="l" for="ch" forName="parentText3" refType="w" fact="0.461"/>
                  <dgm:constr type="t" for="ch" forName="parentText3" refType="h" fact="0.3333"/>
                  <dgm:constr type="w" for="ch" forName="parentText3" refType="w" fact="0.539"/>
                  <dgm:constr type="h" for="ch" forName="parentText3" refType="h" fact="0.5001"/>
                  <dgm:constr type="l" for="ch" forName="parentText4" refType="w" fact="0.6915"/>
                  <dgm:constr type="t" for="ch" forName="parentText4" refType="h" fact="0.4999"/>
                  <dgm:constr type="w" for="ch" forName="parentText4" refType="w" fact="0.3085"/>
                  <dgm:constr type="h" for="ch" forName="parentText4" refType="h" fact="0.5001"/>
                </dgm:constrLst>
              </dgm:if>
              <dgm:else name="Name3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5001"/>
                  <dgm:constr type="l" for="ch" forName="parentText2" refType="w" fact="0"/>
                  <dgm:constr type="t" for="ch" forName="parentText2" refType="h" fact="0.1666"/>
                  <dgm:constr type="w" for="ch" forName="parentText2" refType="w" fact="0.7695"/>
                  <dgm:constr type="h" for="ch" forName="parentText2" refType="h" fact="0.5001"/>
                  <dgm:constr type="l" for="ch" forName="parentText3" refType="w" fact="0"/>
                  <dgm:constr type="t" for="ch" forName="parentText3" refType="h" fact="0.3333"/>
                  <dgm:constr type="w" for="ch" forName="parentText3" refType="w" fact="0.539"/>
                  <dgm:constr type="h" for="ch" forName="parentText3" refType="h" fact="0.5001"/>
                  <dgm:constr type="l" for="ch" forName="parentText4" refType="w" fact="0"/>
                  <dgm:constr type="t" for="ch" forName="parentText4" refType="h" fact="0.4999"/>
                  <dgm:constr type="w" for="ch" forName="parentText4" refType="w" fact="0.3085"/>
                  <dgm:constr type="h" for="ch" forName="parentText4" refType="h" fact="0.5001"/>
                </dgm:constrLst>
              </dgm:else>
            </dgm:choose>
          </dgm:if>
          <dgm:else name="Name38">
            <dgm:alg type="composite">
              <dgm:param type="ar" val="1.9377"/>
            </dgm:alg>
            <dgm:choose name="Name39">
              <dgm:if name="Name4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l" for="ch" forName="childText1" refType="w" fact="0"/>
                  <dgm:constr type="t" for="ch" forName="childText1" refType="h" fact="0.218"/>
                  <dgm:constr type="w" for="ch" forName="childText1" refType="w" fact="0.2305"/>
                  <dgm:constr type="h" for="ch" forName="childText1" refType="h" fact="0.5218"/>
                  <dgm:constr type="l" for="ch" forName="childText2" refType="w" fact="0.2305"/>
                  <dgm:constr type="t" for="ch" forName="childText2" refType="h" fact="0.312"/>
                  <dgm:constr type="w" for="ch" forName="childText2" refType="w" fact="0.2305"/>
                  <dgm:constr type="h" for="ch" forName="childText2" refType="h" fact="0.5085"/>
                  <dgm:constr type="l" for="ch" forName="childText3" refType="w" fact="0.461"/>
                  <dgm:constr type="t" for="ch" forName="childText3" refType="h" fact="0.406"/>
                  <dgm:constr type="w" for="ch" forName="childText3" refType="w" fact="0.2305"/>
                  <dgm:constr type="h" for="ch" forName="childText3" refType="h" fact="0.5119"/>
                  <dgm:constr type="l" for="ch" forName="childText4" refType="w" fact="0.6915"/>
                  <dgm:constr type="t" for="ch" forName="childText4" refType="h" fact="0.5"/>
                  <dgm:constr type="w" for="ch" forName="childText4" refType="w" fact="0.2326"/>
                  <dgm:constr type="h" for="ch" forName="childText4" refType="h" fact="0.5179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21"/>
                  <dgm:constr type="l" for="ch" forName="parentText2" refType="w" fact="0.2305"/>
                  <dgm:constr type="t" for="ch" forName="parentText2" refType="h" fact="0.094"/>
                  <dgm:constr type="w" for="ch" forName="parentText2" refType="w" fact="0.7695"/>
                  <dgm:constr type="h" for="ch" forName="parentText2" refType="h" fact="0.2821"/>
                  <dgm:constr type="l" for="ch" forName="parentText3" refType="w" fact="0.461"/>
                  <dgm:constr type="t" for="ch" forName="parentText3" refType="h" fact="0.188"/>
                  <dgm:constr type="w" for="ch" forName="parentText3" refType="w" fact="0.539"/>
                  <dgm:constr type="h" for="ch" forName="parentText3" refType="h" fact="0.2821"/>
                  <dgm:constr type="l" for="ch" forName="parentText4" refType="w" fact="0.6915"/>
                  <dgm:constr type="t" for="ch" forName="parentText4" refType="h" fact="0.282"/>
                  <dgm:constr type="w" for="ch" forName="parentText4" refType="w" fact="0.3085"/>
                  <dgm:constr type="h" for="ch" forName="parentText4" refType="h" fact="0.2821"/>
                </dgm:constrLst>
              </dgm:if>
              <dgm:else name="Name4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l" for="ch" forName="childText1" refType="w" fact="0.7695"/>
                  <dgm:constr type="t" for="ch" forName="childText1" refType="h" fact="0.218"/>
                  <dgm:constr type="w" for="ch" forName="childText1" refType="w" fact="0.2305"/>
                  <dgm:constr type="h" for="ch" forName="childText1" refType="h" fact="0.5218"/>
                  <dgm:constr type="l" for="ch" forName="childText2" refType="w" fact="0.539"/>
                  <dgm:constr type="t" for="ch" forName="childText2" refType="h" fact="0.312"/>
                  <dgm:constr type="w" for="ch" forName="childText2" refType="w" fact="0.2305"/>
                  <dgm:constr type="h" for="ch" forName="childText2" refType="h" fact="0.5085"/>
                  <dgm:constr type="l" for="ch" forName="childText3" refType="w" fact="0.3085"/>
                  <dgm:constr type="t" for="ch" forName="childText3" refType="h" fact="0.406"/>
                  <dgm:constr type="w" for="ch" forName="childText3" refType="w" fact="0.2305"/>
                  <dgm:constr type="h" for="ch" forName="childText3" refType="h" fact="0.5119"/>
                  <dgm:constr type="l" for="ch" forName="childText4" refType="w" fact="0.076"/>
                  <dgm:constr type="t" for="ch" forName="childText4" refType="h" fact="0.5"/>
                  <dgm:constr type="w" for="ch" forName="childText4" refType="w" fact="0.2346"/>
                  <dgm:constr type="h" for="ch" forName="childText4" refType="h" fact="0.5179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21"/>
                  <dgm:constr type="l" for="ch" forName="parentText2" refType="w" fact="0"/>
                  <dgm:constr type="t" for="ch" forName="parentText2" refType="h" fact="0.094"/>
                  <dgm:constr type="w" for="ch" forName="parentText2" refType="w" fact="0.7695"/>
                  <dgm:constr type="h" for="ch" forName="parentText2" refType="h" fact="0.2821"/>
                  <dgm:constr type="l" for="ch" forName="parentText3" refType="w" fact="0"/>
                  <dgm:constr type="t" for="ch" forName="parentText3" refType="h" fact="0.188"/>
                  <dgm:constr type="w" for="ch" forName="parentText3" refType="w" fact="0.539"/>
                  <dgm:constr type="h" for="ch" forName="parentText3" refType="h" fact="0.2821"/>
                  <dgm:constr type="l" for="ch" forName="parentText4" refType="w" fact="0"/>
                  <dgm:constr type="t" for="ch" forName="parentText4" refType="h" fact="0.282"/>
                  <dgm:constr type="w" for="ch" forName="parentText4" refType="w" fact="0.3085"/>
                  <dgm:constr type="h" for="ch" forName="parentText4" refType="h" fact="0.2821"/>
                </dgm:constrLst>
              </dgm:else>
            </dgm:choose>
          </dgm:else>
        </dgm:choose>
      </dgm:if>
      <dgm:else name="Name42">
        <dgm:choose name="Name43">
          <dgm:if name="Name44" axis="ch ch" ptType="node node" func="cnt" op="equ" val="0">
            <dgm:alg type="composite">
              <dgm:param type="ar" val="2.9463"/>
            </dgm:alg>
            <dgm:choose name="Name45">
              <dgm:if name="Name4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4285"/>
                  <dgm:constr type="l" for="ch" forName="parentText2" refType="w" fact="0.1848"/>
                  <dgm:constr type="t" for="ch" forName="parentText2" refType="h" fact="0.1429"/>
                  <dgm:constr type="w" for="ch" forName="parentText2" refType="w" fact="0.8152"/>
                  <dgm:constr type="h" for="ch" forName="parentText2" refType="h" fact="0.4285"/>
                  <dgm:constr type="l" for="ch" forName="parentText3" refType="w" fact="0.3696"/>
                  <dgm:constr type="t" for="ch" forName="parentText3" refType="h" fact="0.2858"/>
                  <dgm:constr type="w" for="ch" forName="parentText3" refType="w" fact="0.6304"/>
                  <dgm:constr type="h" for="ch" forName="parentText3" refType="h" fact="0.4285"/>
                  <dgm:constr type="l" for="ch" forName="parentText4" refType="w" fact="0.5545"/>
                  <dgm:constr type="t" for="ch" forName="parentText4" refType="h" fact="0.4286"/>
                  <dgm:constr type="w" for="ch" forName="parentText4" refType="w" fact="0.4455"/>
                  <dgm:constr type="h" for="ch" forName="parentText4" refType="h" fact="0.4285"/>
                  <dgm:constr type="l" for="ch" forName="parentText5" refType="w" fact="0.7393"/>
                  <dgm:constr type="t" for="ch" forName="parentText5" refType="h" fact="0.5715"/>
                  <dgm:constr type="w" for="ch" forName="parentText5" refType="w" fact="0.2607"/>
                  <dgm:constr type="h" for="ch" forName="parentText5" refType="h" fact="0.4285"/>
                </dgm:constrLst>
              </dgm:if>
              <dgm:else name="Name4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4285"/>
                  <dgm:constr type="l" for="ch" forName="parentText2" refType="w" fact="0"/>
                  <dgm:constr type="t" for="ch" forName="parentText2" refType="h" fact="0.1429"/>
                  <dgm:constr type="w" for="ch" forName="parentText2" refType="w" fact="0.8152"/>
                  <dgm:constr type="h" for="ch" forName="parentText2" refType="h" fact="0.4285"/>
                  <dgm:constr type="l" for="ch" forName="parentText3" refType="w" fact="0"/>
                  <dgm:constr type="t" for="ch" forName="parentText3" refType="h" fact="0.2858"/>
                  <dgm:constr type="w" for="ch" forName="parentText3" refType="w" fact="0.6304"/>
                  <dgm:constr type="h" for="ch" forName="parentText3" refType="h" fact="0.4285"/>
                  <dgm:constr type="l" for="ch" forName="parentText4" refType="w" fact="0"/>
                  <dgm:constr type="t" for="ch" forName="parentText4" refType="h" fact="0.4286"/>
                  <dgm:constr type="w" for="ch" forName="parentText4" refType="w" fact="0.4455"/>
                  <dgm:constr type="h" for="ch" forName="parentText4" refType="h" fact="0.4285"/>
                  <dgm:constr type="l" for="ch" forName="parentText5" refType="w" fact="0"/>
                  <dgm:constr type="t" for="ch" forName="parentText5" refType="h" fact="0.5715"/>
                  <dgm:constr type="w" for="ch" forName="parentText5" refType="w" fact="0.2607"/>
                  <dgm:constr type="h" for="ch" forName="parentText5" refType="h" fact="0.4285"/>
                </dgm:constrLst>
              </dgm:else>
            </dgm:choose>
          </dgm:if>
          <dgm:else name="Name48">
            <dgm:alg type="composite">
              <dgm:param type="ar" val="1.7837"/>
            </dgm:alg>
            <dgm:choose name="Name49">
              <dgm:if name="Name5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5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5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5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childText5" refType="primFontSz" refFor="des" refForName="parentText4" op="lte"/>
                  <dgm:constr type="primFontSz" for="des" forName="childText1" refType="primFontSz" refFor="des" refForName="parentText5" op="lte"/>
                  <dgm:constr type="primFontSz" for="des" forName="childText2" refType="primFontSz" refFor="des" refForName="parentText5" op="lte"/>
                  <dgm:constr type="primFontSz" for="des" forName="childText3" refType="primFontSz" refFor="des" refForName="parentText5" op="lte"/>
                  <dgm:constr type="primFontSz" for="des" forName="childText4" refType="primFontSz" refFor="des" refForName="parentText5" op="lte"/>
                  <dgm:constr type="primFontSz" for="des" forName="childText5" refType="primFontSz" refFor="des" refForName="parentText5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primFontSz" for="des" forName="childText5" refType="primFontSz" refFor="des" refForName="childText1" op="equ"/>
                  <dgm:constr type="l" for="ch" forName="childText1" refType="w" fact="0"/>
                  <dgm:constr type="t" for="ch" forName="childText1" refType="h" fact="0.1997"/>
                  <dgm:constr type="w" for="ch" forName="childText1" refType="w" fact="0.18482"/>
                  <dgm:constr type="h" for="ch" forName="childText1" refType="h" fact="0.4763"/>
                  <dgm:constr type="l" for="ch" forName="childText2" refType="w" fact="0.1848"/>
                  <dgm:constr type="t" for="ch" forName="childText2" refType="h" fact="0.2862"/>
                  <dgm:constr type="w" for="ch" forName="childText2" refType="w" fact="0.18482"/>
                  <dgm:constr type="h" for="ch" forName="childText2" refType="h" fact="0.4763"/>
                  <dgm:constr type="l" for="ch" forName="childText3" refType="w" fact="0.3696"/>
                  <dgm:constr type="t" for="ch" forName="childText3" refType="h" fact="0.3727"/>
                  <dgm:constr type="w" for="ch" forName="childText3" refType="w" fact="0.18482"/>
                  <dgm:constr type="h" for="ch" forName="childText3" refType="h" fact="0.4763"/>
                  <dgm:constr type="l" for="ch" forName="childText4" refType="w" fact="0.5545"/>
                  <dgm:constr type="t" for="ch" forName="childText4" refType="h" fact="0.4592"/>
                  <dgm:constr type="w" for="ch" forName="childText4" refType="w" fact="0.18482"/>
                  <dgm:constr type="h" for="ch" forName="childText4" refType="h" fact="0.4763"/>
                  <dgm:constr type="l" for="ch" forName="childText5" refType="w" fact="0.7393"/>
                  <dgm:constr type="t" for="ch" forName="childText5" refType="h" fact="0.5457"/>
                  <dgm:constr type="w" for="ch" forName="childText5" refType="w" fact="0.18482"/>
                  <dgm:constr type="h" for="ch" forName="childText5" refType="h" fact="0.476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594"/>
                  <dgm:constr type="l" for="ch" forName="parentText2" refType="w" fact="0.1848"/>
                  <dgm:constr type="t" for="ch" forName="parentText2" refType="h" fact="0.0865"/>
                  <dgm:constr type="w" for="ch" forName="parentText2" refType="w" fact="0.8152"/>
                  <dgm:constr type="h" for="ch" forName="parentText2" refType="h" fact="0.2594"/>
                  <dgm:constr type="l" for="ch" forName="parentText3" refType="w" fact="0.3696"/>
                  <dgm:constr type="t" for="ch" forName="parentText3" refType="h" fact="0.173"/>
                  <dgm:constr type="w" for="ch" forName="parentText3" refType="w" fact="0.6304"/>
                  <dgm:constr type="h" for="ch" forName="parentText3" refType="h" fact="0.2594"/>
                  <dgm:constr type="l" for="ch" forName="parentText4" refType="w" fact="0.5545"/>
                  <dgm:constr type="t" for="ch" forName="parentText4" refType="h" fact="0.2595"/>
                  <dgm:constr type="w" for="ch" forName="parentText4" refType="w" fact="0.4455"/>
                  <dgm:constr type="h" for="ch" forName="parentText4" refType="h" fact="0.2594"/>
                  <dgm:constr type="l" for="ch" forName="parentText5" refType="w" fact="0.7393"/>
                  <dgm:constr type="t" for="ch" forName="parentText5" refType="h" fact="0.346"/>
                  <dgm:constr type="w" for="ch" forName="parentText5" refType="w" fact="0.2607"/>
                  <dgm:constr type="h" for="ch" forName="parentText5" refType="h" fact="0.2594"/>
                </dgm:constrLst>
              </dgm:if>
              <dgm:else name="Name5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5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5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5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childText5" refType="primFontSz" refFor="des" refForName="parentText4" op="lte"/>
                  <dgm:constr type="primFontSz" for="des" forName="childText1" refType="primFontSz" refFor="des" refForName="parentText5" op="lte"/>
                  <dgm:constr type="primFontSz" for="des" forName="childText2" refType="primFontSz" refFor="des" refForName="parentText5" op="lte"/>
                  <dgm:constr type="primFontSz" for="des" forName="childText3" refType="primFontSz" refFor="des" refForName="parentText5" op="lte"/>
                  <dgm:constr type="primFontSz" for="des" forName="childText4" refType="primFontSz" refFor="des" refForName="parentText5" op="lte"/>
                  <dgm:constr type="primFontSz" for="des" forName="childText5" refType="primFontSz" refFor="des" refForName="parentText5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primFontSz" for="des" forName="childText5" refType="primFontSz" refFor="des" refForName="childText1" op="equ"/>
                  <dgm:constr type="l" for="ch" forName="childText1" refType="w" fact="0.81518"/>
                  <dgm:constr type="t" for="ch" forName="childText1" refType="h" fact="0.1997"/>
                  <dgm:constr type="w" for="ch" forName="childText1" refType="w" fact="0.18482"/>
                  <dgm:constr type="h" for="ch" forName="childText1" refType="h" fact="0.4763"/>
                  <dgm:constr type="l" for="ch" forName="childText2" refType="w" fact="0.63036"/>
                  <dgm:constr type="t" for="ch" forName="childText2" refType="h" fact="0.2862"/>
                  <dgm:constr type="w" for="ch" forName="childText2" refType="w" fact="0.18482"/>
                  <dgm:constr type="h" for="ch" forName="childText2" refType="h" fact="0.4763"/>
                  <dgm:constr type="l" for="ch" forName="childText3" refType="w" fact="0.44554"/>
                  <dgm:constr type="t" for="ch" forName="childText3" refType="h" fact="0.3727"/>
                  <dgm:constr type="w" for="ch" forName="childText3" refType="w" fact="0.18482"/>
                  <dgm:constr type="h" for="ch" forName="childText3" refType="h" fact="0.4763"/>
                  <dgm:constr type="l" for="ch" forName="childText4" refType="w" fact="0.26072"/>
                  <dgm:constr type="t" for="ch" forName="childText4" refType="h" fact="0.4592"/>
                  <dgm:constr type="w" for="ch" forName="childText4" refType="w" fact="0.18482"/>
                  <dgm:constr type="h" for="ch" forName="childText4" refType="h" fact="0.4763"/>
                  <dgm:constr type="l" for="ch" forName="childText5" refType="w" fact="0.0759"/>
                  <dgm:constr type="t" for="ch" forName="childText5" refType="h" fact="0.5457"/>
                  <dgm:constr type="w" for="ch" forName="childText5" refType="w" fact="0.18482"/>
                  <dgm:constr type="h" for="ch" forName="childText5" refType="h" fact="0.476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594"/>
                  <dgm:constr type="l" for="ch" forName="parentText2" refType="w" fact="0"/>
                  <dgm:constr type="t" for="ch" forName="parentText2" refType="h" fact="0.0865"/>
                  <dgm:constr type="w" for="ch" forName="parentText2" refType="w" fact="0.8152"/>
                  <dgm:constr type="h" for="ch" forName="parentText2" refType="h" fact="0.2594"/>
                  <dgm:constr type="l" for="ch" forName="parentText3" refType="w" fact="0"/>
                  <dgm:constr type="t" for="ch" forName="parentText3" refType="h" fact="0.173"/>
                  <dgm:constr type="w" for="ch" forName="parentText3" refType="w" fact="0.6304"/>
                  <dgm:constr type="h" for="ch" forName="parentText3" refType="h" fact="0.2594"/>
                  <dgm:constr type="l" for="ch" forName="parentText4" refType="w" fact="0"/>
                  <dgm:constr type="t" for="ch" forName="parentText4" refType="h" fact="0.2595"/>
                  <dgm:constr type="w" for="ch" forName="parentText4" refType="w" fact="0.4455"/>
                  <dgm:constr type="h" for="ch" forName="parentText4" refType="h" fact="0.2594"/>
                  <dgm:constr type="l" for="ch" forName="parentText5" refType="w" fact="0"/>
                  <dgm:constr type="t" for="ch" forName="parentText5" refType="h" fact="0.346"/>
                  <dgm:constr type="w" for="ch" forName="parentText5" refType="w" fact="0.2607"/>
                  <dgm:constr type="h" for="ch" forName="parentText5" refType="h" fact="0.2594"/>
                </dgm:constrLst>
              </dgm:else>
            </dgm:choose>
          </dgm:else>
        </dgm:choose>
      </dgm:else>
    </dgm:choose>
    <dgm:forEach name="Name52" axis="ch" ptType="node" cnt="1">
      <dgm:layoutNode name="parentText1" styleLbl="node1">
        <dgm:varLst>
          <dgm:chMax/>
          <dgm:chPref val="3"/>
          <dgm:bulletEnabled val="1"/>
        </dgm:varLst>
        <dgm:choose name="Name53">
          <dgm:if name="Name54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55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56">
        <dgm:if name="Name57" axis="ch" ptType="node" func="cnt" op="gte" val="1">
          <dgm:layoutNode name="childText1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58"/>
      </dgm:choose>
    </dgm:forEach>
    <dgm:forEach name="Name59" axis="ch" ptType="node" st="2" cnt="1">
      <dgm:layoutNode name="parentText2" styleLbl="node1">
        <dgm:varLst>
          <dgm:chMax/>
          <dgm:chPref val="3"/>
          <dgm:bulletEnabled val="1"/>
        </dgm:varLst>
        <dgm:choose name="Name60">
          <dgm:if name="Name61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62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63">
        <dgm:if name="Name64" axis="ch" ptType="node" func="cnt" op="gte" val="1">
          <dgm:layoutNode name="childText2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65"/>
      </dgm:choose>
    </dgm:forEach>
    <dgm:forEach name="Name66" axis="ch" ptType="node" st="3" cnt="1">
      <dgm:layoutNode name="parentText3" styleLbl="node1">
        <dgm:varLst>
          <dgm:chMax/>
          <dgm:chPref val="3"/>
          <dgm:bulletEnabled val="1"/>
        </dgm:varLst>
        <dgm:choose name="Name67">
          <dgm:if name="Name68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69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70">
        <dgm:if name="Name71" axis="ch" ptType="node" func="cnt" op="gte" val="1">
          <dgm:layoutNode name="childText3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2"/>
      </dgm:choose>
    </dgm:forEach>
    <dgm:forEach name="Name73" axis="ch" ptType="node" st="4" cnt="1">
      <dgm:layoutNode name="parentText4" styleLbl="node1">
        <dgm:varLst>
          <dgm:chMax/>
          <dgm:chPref val="3"/>
          <dgm:bulletEnabled val="1"/>
        </dgm:varLst>
        <dgm:choose name="Name74">
          <dgm:if name="Name75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76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77">
        <dgm:if name="Name78" axis="ch" ptType="node" func="cnt" op="gte" val="1">
          <dgm:layoutNode name="childText4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9"/>
      </dgm:choose>
    </dgm:forEach>
    <dgm:forEach name="Name80" axis="ch" ptType="node" st="5" cnt="1">
      <dgm:layoutNode name="parentText5" styleLbl="node1">
        <dgm:varLst>
          <dgm:chMax/>
          <dgm:chPref val="3"/>
          <dgm:bulletEnabled val="1"/>
        </dgm:varLst>
        <dgm:choose name="Name81">
          <dgm:if name="Name82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83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84">
        <dgm:if name="Name85" axis="ch" ptType="node" func="cnt" op="gte" val="1">
          <dgm:layoutNode name="childText5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86"/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enn3">
  <dgm:title val=""/>
  <dgm:desc val=""/>
  <dgm:catLst>
    <dgm:cat type="relationship" pri="2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>
          <dgm:param type="fallback" val="2D"/>
        </dgm:alg>
      </dgm:if>
      <dgm:else name="Name3">
        <dgm:alg type="lin">
          <dgm:param type="fallback" val="2D"/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refType="w" refFor="ch" refPtType="node"/>
      <dgm:constr type="w" for="ch" forName="space" refType="w" refFor="ch" refPtType="node" fact="-0.2"/>
      <dgm:constr type="primFontSz" for="ch" ptType="node" op="equ" val="65"/>
    </dgm:constrLst>
    <dgm:ruleLst/>
    <dgm:forEach name="Name4" axis="ch" ptType="node">
      <dgm:layoutNode name="Name5" styleLbl="vennNode1">
        <dgm:varLst>
          <dgm:bulletEnabled val="1"/>
        </dgm:varLst>
        <dgm:alg type="tx">
          <dgm:param type="txAnchorVertCh" val="mid"/>
          <dgm:param type="txAnchorHorzCh" val="ctr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tMarg" refType="primFontSz" fact="0.1"/>
          <dgm:constr type="bMarg" refType="primFontSz" fact="0.1"/>
          <dgm:constr type="lMarg" refType="w" fact="0.156"/>
          <dgm:constr type="rMarg" refType="w" fact="0.156"/>
        </dgm:constrLst>
        <dgm:ruleLst>
          <dgm:rule type="primFontSz" val="5" fact="NaN" max="NaN"/>
        </dgm:ruleLst>
      </dgm:layoutNode>
      <dgm:forEach name="Name6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7">
  <dgm:title val=""/>
  <dgm:desc val=""/>
  <dgm:catLst>
    <dgm:cat type="3D" pri="11700"/>
  </dgm:catLst>
  <dgm:scene3d>
    <a:camera prst="perspectiveLeft" zoom="91000"/>
    <a:lightRig rig="threePt" dir="t">
      <a:rot lat="0" lon="0" rev="20640000"/>
    </a:lightRig>
  </dgm:scene3d>
  <dgm:styleLbl name="node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threePt" dir="t"/>
    </dgm:scene3d>
    <dgm:sp3d extrusionH="50600" prstMaterial="clear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 z="572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2118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 z="106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 z="-2118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0000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50600">
      <a:bevelT w="101600" h="80600"/>
      <a:bevelB w="80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50600">
      <a:bevelT w="101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61800" extrusionH="10600" contourW="3000">
      <a:bevelT w="48600" h="8600" prst="softRound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61800" extrusionH="10600" contourW="3000">
      <a:bevelT w="48600" h="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618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50600">
      <a:bevelT w="80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200" extrusionH="600" contourW="3000" prstMaterial="plastic">
      <a:bevelT w="80600" h="18600" prst="relaxedInset"/>
      <a:bevelB w="80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 bwMode="blackWhite"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 algn="ctr">
              <a:defRPr sz="3800">
                <a:solidFill>
                  <a:srgbClr val="26262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5194" y="4352544"/>
            <a:ext cx="6801612" cy="1239894"/>
          </a:xfrm>
          <a:noFill/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37B153-FDD1-4F6C-8F85-3B3EAA09CF79}" type="datetimeFigureOut">
              <a:rPr lang="en-US" smtClean="0"/>
              <a:t>2/29/2024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C10A3-9B38-4A96-877F-550EB3031D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605172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37B153-FDD1-4F6C-8F85-3B3EAA09CF79}" type="datetimeFigureOut">
              <a:rPr lang="en-US" smtClean="0"/>
              <a:t>2/29/2024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C10A3-9B38-4A96-877F-550EB3031D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98224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3112" y="937260"/>
            <a:ext cx="1298608" cy="498348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31136" y="937260"/>
            <a:ext cx="6198489" cy="498348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37B153-FDD1-4F6C-8F85-3B3EAA09CF79}" type="datetimeFigureOut">
              <a:rPr lang="en-US" smtClean="0"/>
              <a:t>2/29/2024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C10A3-9B38-4A96-877F-550EB3031D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37836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37B153-FDD1-4F6C-8F85-3B3EAA09CF79}" type="datetimeFigureOut">
              <a:rPr lang="en-US" smtClean="0"/>
              <a:t>2/29/2024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C10A3-9B38-4A96-877F-550EB3031D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99457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>
              <a:defRPr sz="3800">
                <a:solidFill>
                  <a:srgbClr val="26262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95194" y="4352465"/>
            <a:ext cx="6801612" cy="1265082"/>
          </a:xfrm>
        </p:spPr>
        <p:txBody>
          <a:bodyPr anchor="t" anchorCtr="1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37B153-FDD1-4F6C-8F85-3B3EAA09CF79}" type="datetimeFigureOut">
              <a:rPr lang="en-US" smtClean="0"/>
              <a:t>2/29/2024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C10A3-9B38-4A96-877F-550EB3031D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893817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81912" y="2638044"/>
            <a:ext cx="4271771" cy="310198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38315" y="2638044"/>
            <a:ext cx="4270247" cy="310198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37B153-FDD1-4F6C-8F85-3B3EAA09CF79}" type="datetimeFigureOut">
              <a:rPr lang="en-US" smtClean="0"/>
              <a:t>2/29/2024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C10A3-9B38-4A96-877F-550EB3031D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85551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8343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83436" y="3143250"/>
            <a:ext cx="4270248" cy="259677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38316" y="3143250"/>
            <a:ext cx="4253484" cy="2596776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633831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37B153-FDD1-4F6C-8F85-3B3EAA09CF79}" type="datetimeFigureOut">
              <a:rPr lang="en-US" smtClean="0"/>
              <a:t>2/29/2024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C10A3-9B38-4A96-877F-550EB3031D66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68553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37B153-FDD1-4F6C-8F85-3B3EAA09CF79}" type="datetimeFigureOut">
              <a:rPr lang="en-US" smtClean="0"/>
              <a:t>2/29/2024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C10A3-9B38-4A96-877F-550EB3031D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143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37B153-FDD1-4F6C-8F85-3B3EAA09CF79}" type="datetimeFigureOut">
              <a:rPr lang="en-US" smtClean="0"/>
              <a:t>2/29/2024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C10A3-9B38-4A96-877F-550EB3031D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35977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804672" y="2243828"/>
            <a:ext cx="4486656" cy="1141497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rm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36080" y="804672"/>
            <a:ext cx="4815840" cy="5248656"/>
          </a:xfrm>
        </p:spPr>
        <p:txBody>
          <a:bodyPr>
            <a:normAutofit/>
          </a:bodyPr>
          <a:lstStyle>
            <a:lvl1pPr>
              <a:defRPr sz="1900"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tx1"/>
                </a:solidFill>
              </a:defRPr>
            </a:lvl2pPr>
            <a:lvl3pPr>
              <a:defRPr sz="16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6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37B153-FDD1-4F6C-8F85-3B3EAA09CF79}" type="datetimeFigureOut">
              <a:rPr lang="en-US" smtClean="0"/>
              <a:t>2/29/2024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C10A3-9B38-4A96-877F-550EB3031D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7642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0" y="0"/>
            <a:ext cx="6095999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808523" y="2243828"/>
            <a:ext cx="4494998" cy="1134640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9" y="0"/>
            <a:ext cx="6102097" cy="6858000"/>
          </a:xfr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3200">
                <a:solidFill>
                  <a:schemeClr val="bg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7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defRPr>
            </a:lvl1pPr>
          </a:lstStyle>
          <a:p>
            <a:fld id="{5D37B153-FDD1-4F6C-8F85-3B3EAA09CF79}" type="datetimeFigureOut">
              <a:rPr lang="en-US" smtClean="0"/>
              <a:t>2/29/2024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C10A3-9B38-4A96-877F-550EB3031D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43183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black">
          <a:xfrm>
            <a:off x="2231136" y="964692"/>
            <a:ext cx="7729728" cy="1188720"/>
          </a:xfrm>
          <a:prstGeom prst="rect">
            <a:avLst/>
          </a:prstGeom>
          <a:solidFill>
            <a:srgbClr val="FFFFFF"/>
          </a:solidFill>
          <a:ln w="31750" cap="sq">
            <a:solidFill>
              <a:srgbClr val="404040"/>
            </a:solidFill>
            <a:miter lim="800000"/>
          </a:ln>
        </p:spPr>
        <p:txBody>
          <a:bodyPr vert="horz" lIns="182880" tIns="182880" rIns="182880" bIns="18288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31136" y="2638044"/>
            <a:ext cx="7729728" cy="31019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821429" y="6238816"/>
            <a:ext cx="2753746" cy="3239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fld id="{5D37B153-FDD1-4F6C-8F85-3B3EAA09CF79}" type="datetimeFigureOut">
              <a:rPr lang="en-US" smtClean="0"/>
              <a:t>2/29/2024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00200" y="6236208"/>
            <a:ext cx="5901189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58922" y="6217920"/>
            <a:ext cx="365760" cy="365760"/>
          </a:xfrm>
          <a:prstGeom prst="ellipse">
            <a:avLst/>
          </a:prstGeom>
          <a:solidFill>
            <a:srgbClr val="1D1D1D">
              <a:alpha val="70000"/>
            </a:srgbClr>
          </a:solidFill>
        </p:spPr>
        <p:txBody>
          <a:bodyPr vert="horz" lIns="18288" tIns="45720" rIns="18288" bIns="45720" rtlCol="0" anchor="ctr">
            <a:noAutofit/>
          </a:bodyPr>
          <a:lstStyle>
            <a:lvl1pPr algn="ctr">
              <a:defRPr sz="1100" spc="0" baseline="0">
                <a:solidFill>
                  <a:srgbClr val="FFFFFF"/>
                </a:solidFill>
              </a:defRPr>
            </a:lvl1pPr>
          </a:lstStyle>
          <a:p>
            <a:fld id="{8C7C10A3-9B38-4A96-877F-550EB3031D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79381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2800" kern="1200" cap="all" spc="200" baseline="0">
          <a:solidFill>
            <a:srgbClr val="262626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31286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48431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65735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882775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microsoft.com/office/2007/relationships/diagramDrawing" Target="../diagrams/drawing6.xml"/><Relationship Id="rId3" Type="http://schemas.openxmlformats.org/officeDocument/2006/relationships/image" Target="../media/image11.svg"/><Relationship Id="rId7" Type="http://schemas.openxmlformats.org/officeDocument/2006/relationships/diagramColors" Target="../diagrams/colors6.xm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6.xml"/><Relationship Id="rId5" Type="http://schemas.openxmlformats.org/officeDocument/2006/relationships/diagramLayout" Target="../diagrams/layout6.xml"/><Relationship Id="rId4" Type="http://schemas.openxmlformats.org/officeDocument/2006/relationships/diagramData" Target="../diagrams/data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sv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7" Type="http://schemas.openxmlformats.org/officeDocument/2006/relationships/image" Target="../media/image16.png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sv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9.xml"/><Relationship Id="rId7" Type="http://schemas.microsoft.com/office/2007/relationships/diagramDrawing" Target="../diagrams/drawing9.xml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9.xml"/><Relationship Id="rId5" Type="http://schemas.openxmlformats.org/officeDocument/2006/relationships/diagramQuickStyle" Target="../diagrams/quickStyle9.xml"/><Relationship Id="rId4" Type="http://schemas.openxmlformats.org/officeDocument/2006/relationships/diagramLayout" Target="../diagrams/layout9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diagramLayout" Target="../diagrams/layout10.xml"/><Relationship Id="rId7" Type="http://schemas.openxmlformats.org/officeDocument/2006/relationships/image" Target="../media/image20.PNG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0.xml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Relationship Id="rId9" Type="http://schemas.openxmlformats.org/officeDocument/2006/relationships/image" Target="../media/image22.sv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1.xml"/><Relationship Id="rId7" Type="http://schemas.microsoft.com/office/2007/relationships/diagramDrawing" Target="../diagrams/drawing11.xml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5.xml"/><Relationship Id="rId6" Type="http://schemas.openxmlformats.org/officeDocument/2006/relationships/diagramColors" Target="../diagrams/colors11.xml"/><Relationship Id="rId5" Type="http://schemas.openxmlformats.org/officeDocument/2006/relationships/diagramQuickStyle" Target="../diagrams/quickStyle11.xml"/><Relationship Id="rId4" Type="http://schemas.openxmlformats.org/officeDocument/2006/relationships/diagramLayout" Target="../diagrams/layout1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2.xml"/><Relationship Id="rId7" Type="http://schemas.openxmlformats.org/officeDocument/2006/relationships/image" Target="../media/image24.png"/><Relationship Id="rId2" Type="http://schemas.openxmlformats.org/officeDocument/2006/relationships/diagramData" Target="../diagrams/data12.xml"/><Relationship Id="rId1" Type="http://schemas.openxmlformats.org/officeDocument/2006/relationships/slideLayout" Target="../slideLayouts/slideLayout5.xml"/><Relationship Id="rId6" Type="http://schemas.microsoft.com/office/2007/relationships/diagramDrawing" Target="../diagrams/drawing12.xml"/><Relationship Id="rId5" Type="http://schemas.openxmlformats.org/officeDocument/2006/relationships/diagramColors" Target="../diagrams/colors12.xml"/><Relationship Id="rId4" Type="http://schemas.openxmlformats.org/officeDocument/2006/relationships/diagramQuickStyle" Target="../diagrams/quickStyle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7" Type="http://schemas.openxmlformats.org/officeDocument/2006/relationships/image" Target="../media/image5.PN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7" Type="http://schemas.openxmlformats.org/officeDocument/2006/relationships/image" Target="../media/image7.PNG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B29D3BC2-3ABD-6290-6318-B47FD164F23B}"/>
              </a:ext>
            </a:extLst>
          </p:cNvPr>
          <p:cNvSpPr/>
          <p:nvPr/>
        </p:nvSpPr>
        <p:spPr>
          <a:xfrm>
            <a:off x="4654294" y="0"/>
            <a:ext cx="7537705" cy="6858000"/>
          </a:xfrm>
          <a:prstGeom prst="rect">
            <a:avLst/>
          </a:prstGeom>
          <a:gradFill>
            <a:gsLst>
              <a:gs pos="0">
                <a:schemeClr val="accent1">
                  <a:hueOff val="0"/>
                  <a:satOff val="0"/>
                  <a:lumOff val="0"/>
                  <a:alphaOff val="0"/>
                  <a:tint val="97000"/>
                  <a:satMod val="100000"/>
                  <a:lumMod val="102000"/>
                </a:schemeClr>
              </a:gs>
              <a:gs pos="50000">
                <a:schemeClr val="tx1"/>
              </a:gs>
              <a:gs pos="100000">
                <a:srgbClr val="FFF2CC"/>
              </a:gs>
            </a:gsLst>
            <a:lin ang="2700000" scaled="1"/>
          </a:gra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FA42C2A-AD7E-6625-72FE-AF5FFF79524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957894" y="988741"/>
            <a:ext cx="6429450" cy="4880518"/>
          </a:xfrm>
          <a:noFill/>
          <a:ln>
            <a:noFill/>
          </a:ln>
        </p:spPr>
        <p:txBody>
          <a:bodyPr wrap="square">
            <a:normAutofit/>
          </a:bodyPr>
          <a:lstStyle/>
          <a:p>
            <a:pPr algn="l"/>
            <a:r>
              <a:rPr lang="en-US" sz="5400" dirty="0">
                <a:solidFill>
                  <a:schemeClr val="accent2">
                    <a:lumMod val="25000"/>
                  </a:schemeClr>
                </a:solidFill>
              </a:rPr>
              <a:t>Monthly Lucky 7 Licenses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6E5BD17F-C95C-40ED-8D04-03295D46FD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438656" cy="6858000"/>
          </a:xfrm>
          <a:prstGeom prst="rect">
            <a:avLst/>
          </a:prstGeom>
          <a:solidFill>
            <a:schemeClr val="bg2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2"/>
              </a:solidFill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4203DEB5-0B19-4F8E-84E2-00F5861C96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438656" y="0"/>
            <a:ext cx="3215640" cy="685800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E763FA3-ACE9-4F25-C31A-6E6E56E50CD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653177" y="2007220"/>
            <a:ext cx="2786597" cy="2843560"/>
          </a:xfrm>
        </p:spPr>
        <p:txBody>
          <a:bodyPr anchor="ctr">
            <a:normAutofit/>
          </a:bodyPr>
          <a:lstStyle/>
          <a:p>
            <a:r>
              <a:rPr lang="en-US" sz="3300" dirty="0">
                <a:solidFill>
                  <a:schemeClr val="tx1"/>
                </a:solidFill>
              </a:rPr>
              <a:t>CHARITABLE GAMING</a:t>
            </a:r>
          </a:p>
        </p:txBody>
      </p:sp>
    </p:spTree>
    <p:extLst>
      <p:ext uri="{BB962C8B-B14F-4D97-AF65-F5344CB8AC3E}">
        <p14:creationId xmlns:p14="http://schemas.microsoft.com/office/powerpoint/2010/main" val="217979467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BC3E1C3D-633C-4756-B09B-9AD080714C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36668" y="640080"/>
            <a:ext cx="10915252" cy="5263134"/>
          </a:xfrm>
          <a:prstGeom prst="rect">
            <a:avLst/>
          </a:prstGeom>
          <a:noFill/>
          <a:ln w="31750" cap="sq">
            <a:solidFill>
              <a:schemeClr val="accent2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295DAF8-54BC-4834-A4B1-7DD2F7AFE5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1520" y="802767"/>
            <a:ext cx="10585166" cy="493776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CA891F7-77DD-99E2-FFBF-D0588ED77F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6881" y="954786"/>
            <a:ext cx="9954443" cy="1016386"/>
          </a:xfrm>
          <a:noFill/>
          <a:ln>
            <a:noFill/>
          </a:ln>
        </p:spPr>
        <p:txBody>
          <a:bodyPr vert="horz" lIns="182880" tIns="182880" rIns="182880" bIns="182880" rtlCol="0" anchor="ctr">
            <a:normAutofit fontScale="90000"/>
          </a:bodyPr>
          <a:lstStyle/>
          <a:p>
            <a:pPr algn="l"/>
            <a:r>
              <a:rPr lang="en-US" sz="3300" kern="1200" cap="all" spc="200" baseline="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Monthly Lucky 7 license application</a:t>
            </a:r>
            <a:br>
              <a:rPr lang="en-US" sz="3300" kern="1200" cap="all" spc="200" baseline="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r>
              <a:rPr lang="en-US" sz="1800" kern="1200" cap="all" spc="200" baseline="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Section 5</a:t>
            </a:r>
          </a:p>
        </p:txBody>
      </p:sp>
      <p:pic>
        <p:nvPicPr>
          <p:cNvPr id="7" name="Picture 6" descr="A sign with a arrow pointing down&#10;&#10;Description automatically generated">
            <a:extLst>
              <a:ext uri="{FF2B5EF4-FFF2-40B4-BE49-F238E27FC236}">
                <a16:creationId xmlns:a16="http://schemas.microsoft.com/office/drawing/2014/main" id="{70641037-ECA5-C588-AF20-61868CA733A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207528">
            <a:off x="1331557" y="2869207"/>
            <a:ext cx="1973283" cy="1973283"/>
          </a:xfrm>
          <a:prstGeom prst="rect">
            <a:avLst/>
          </a:prstGeom>
        </p:spPr>
      </p:pic>
      <p:pic>
        <p:nvPicPr>
          <p:cNvPr id="5" name="Picture 4" descr="A close-up of a document&#10;&#10;Description automatically generated">
            <a:extLst>
              <a:ext uri="{FF2B5EF4-FFF2-40B4-BE49-F238E27FC236}">
                <a16:creationId xmlns:a16="http://schemas.microsoft.com/office/drawing/2014/main" id="{BA2372FE-F35D-74CA-7511-85EB7ED40EB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7591" y="1971172"/>
            <a:ext cx="5566858" cy="279154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84E5B77C-6D0E-00DD-7BC5-A8B465C7E3C7}"/>
              </a:ext>
            </a:extLst>
          </p:cNvPr>
          <p:cNvSpPr txBox="1"/>
          <p:nvPr/>
        </p:nvSpPr>
        <p:spPr>
          <a:xfrm>
            <a:off x="2770083" y="5132059"/>
            <a:ext cx="66480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3">
                    <a:lumMod val="25000"/>
                  </a:schemeClr>
                </a:solidFill>
              </a:rPr>
              <a:t>Must be signed by either the leader or treasurer of the organization.</a:t>
            </a:r>
          </a:p>
        </p:txBody>
      </p:sp>
    </p:spTree>
    <p:extLst>
      <p:ext uri="{BB962C8B-B14F-4D97-AF65-F5344CB8AC3E}">
        <p14:creationId xmlns:p14="http://schemas.microsoft.com/office/powerpoint/2010/main" val="243621981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EC7FF834-B204-4967-8D47-8BB36EAF0E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2"/>
            <a:ext cx="12192000" cy="685800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F780A22D-61EA-43E3-BD94-3E39CF90216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918509"/>
            <a:ext cx="12192000" cy="193949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8797424-971E-5EC7-4DC4-93282104C3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00200" y="4269282"/>
            <a:ext cx="8991600" cy="1264762"/>
          </a:xfrm>
          <a:gradFill>
            <a:gsLst>
              <a:gs pos="0">
                <a:schemeClr val="bg2"/>
              </a:gs>
              <a:gs pos="46000">
                <a:schemeClr val="accent4">
                  <a:lumMod val="0"/>
                  <a:lumOff val="100000"/>
                </a:schemeClr>
              </a:gs>
              <a:gs pos="100000">
                <a:srgbClr val="FFF2CC"/>
              </a:gs>
            </a:gsLst>
            <a:lin ang="2700000" scaled="1"/>
          </a:gradFill>
          <a:ln>
            <a:solidFill>
              <a:schemeClr val="tx1">
                <a:lumMod val="50000"/>
              </a:schemeClr>
            </a:solidFill>
          </a:ln>
        </p:spPr>
        <p:txBody>
          <a:bodyPr vert="horz" lIns="274320" tIns="182880" rIns="274320" bIns="182880" rtlCol="0" anchor="ctr" anchorCtr="1">
            <a:normAutofit/>
          </a:bodyPr>
          <a:lstStyle/>
          <a:p>
            <a:r>
              <a:rPr lang="en-US" sz="3200" dirty="0">
                <a:solidFill>
                  <a:schemeClr val="accent2">
                    <a:lumMod val="25000"/>
                  </a:schemeClr>
                </a:solidFill>
              </a:rPr>
              <a:t>FEES</a:t>
            </a:r>
          </a:p>
        </p:txBody>
      </p:sp>
      <p:pic>
        <p:nvPicPr>
          <p:cNvPr id="7" name="Graphic 6" descr="Money">
            <a:extLst>
              <a:ext uri="{FF2B5EF4-FFF2-40B4-BE49-F238E27FC236}">
                <a16:creationId xmlns:a16="http://schemas.microsoft.com/office/drawing/2014/main" id="{2C7F781C-C6C5-C469-3C7B-921548C3A6B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280781" y="5368052"/>
            <a:ext cx="1630438" cy="1630438"/>
          </a:xfrm>
          <a:prstGeom prst="rect">
            <a:avLst/>
          </a:prstGeom>
        </p:spPr>
      </p:pic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id="{15D60A34-9613-F3E1-BC5A-96AC0B5CE3F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234898805"/>
              </p:ext>
            </p:extLst>
          </p:nvPr>
        </p:nvGraphicFramePr>
        <p:xfrm>
          <a:off x="153956" y="185165"/>
          <a:ext cx="11761235" cy="355641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420434991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6AD85578-1E4B-4014-9D52-E768947503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438656" cy="6858000"/>
          </a:xfrm>
          <a:prstGeom prst="rect">
            <a:avLst/>
          </a:prstGeom>
          <a:solidFill>
            <a:schemeClr val="accent2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2"/>
              </a:solidFill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8550B3F-9390-4CA1-B3C8-91529289DC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438656" y="0"/>
            <a:ext cx="4653776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7EC040D-A6A1-9759-E42D-6928355D99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49518" y="1789680"/>
            <a:ext cx="3822108" cy="1884698"/>
          </a:xfrm>
          <a:prstGeom prst="rect">
            <a:avLst/>
          </a:prstGeom>
          <a:noFill/>
          <a:ln>
            <a:noFill/>
          </a:ln>
        </p:spPr>
        <p:txBody>
          <a:bodyPr>
            <a:noAutofit/>
          </a:bodyPr>
          <a:lstStyle/>
          <a:p>
            <a:r>
              <a:rPr lang="en-US" sz="3300" dirty="0">
                <a:solidFill>
                  <a:schemeClr val="bg1"/>
                </a:solidFill>
              </a:rPr>
              <a:t>Compliance requirements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1806E45F-25D6-0E17-3D71-1C525028AEBC}"/>
              </a:ext>
            </a:extLst>
          </p:cNvPr>
          <p:cNvSpPr/>
          <p:nvPr/>
        </p:nvSpPr>
        <p:spPr>
          <a:xfrm>
            <a:off x="6092432" y="0"/>
            <a:ext cx="6099568" cy="6858000"/>
          </a:xfrm>
          <a:prstGeom prst="rect">
            <a:avLst/>
          </a:prstGeom>
          <a:gradFill>
            <a:gsLst>
              <a:gs pos="0">
                <a:schemeClr val="tx2"/>
              </a:gs>
              <a:gs pos="50000">
                <a:schemeClr val="bg1"/>
              </a:gs>
              <a:gs pos="100000">
                <a:srgbClr val="FFF2CC"/>
              </a:gs>
            </a:gsLst>
            <a:lin ang="2700000" scaled="1"/>
          </a:gra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Content Placeholder 6" descr="Badge Tick1 with solid fill">
            <a:extLst>
              <a:ext uri="{FF2B5EF4-FFF2-40B4-BE49-F238E27FC236}">
                <a16:creationId xmlns:a16="http://schemas.microsoft.com/office/drawing/2014/main" id="{4139F245-050E-0AE9-C77B-880C10F1CC0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901728" y="1290827"/>
            <a:ext cx="4276345" cy="4276345"/>
          </a:xfr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2FBD886D-4D44-8F19-8A0E-09A2C2BA4959}"/>
              </a:ext>
            </a:extLst>
          </p:cNvPr>
          <p:cNvSpPr txBox="1"/>
          <p:nvPr/>
        </p:nvSpPr>
        <p:spPr>
          <a:xfrm>
            <a:off x="2424418" y="3429000"/>
            <a:ext cx="28103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accent3">
                    <a:lumMod val="25000"/>
                  </a:schemeClr>
                </a:solidFill>
              </a:rPr>
              <a:t>Internal Controls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accent3">
                    <a:lumMod val="25000"/>
                  </a:schemeClr>
                </a:solidFill>
              </a:rPr>
              <a:t>Inventory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accent3">
                    <a:lumMod val="25000"/>
                  </a:schemeClr>
                </a:solidFill>
              </a:rPr>
              <a:t>Monthly Financial Reports</a:t>
            </a:r>
          </a:p>
        </p:txBody>
      </p:sp>
    </p:spTree>
    <p:extLst>
      <p:ext uri="{BB962C8B-B14F-4D97-AF65-F5344CB8AC3E}">
        <p14:creationId xmlns:p14="http://schemas.microsoft.com/office/powerpoint/2010/main" val="41120903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8DCA398B-8CB4-4C0C-89C6-A8AB6F78D7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2"/>
            <a:ext cx="6072915" cy="685800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C98DF0A-D7B1-D082-3C2F-2AE17D910E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6072915" cy="956750"/>
          </a:xfrm>
          <a:gradFill>
            <a:gsLst>
              <a:gs pos="0">
                <a:schemeClr val="tx2"/>
              </a:gs>
              <a:gs pos="50000">
                <a:schemeClr val="bg1"/>
              </a:gs>
              <a:gs pos="100000">
                <a:srgbClr val="FFF2CC"/>
              </a:gs>
            </a:gsLst>
            <a:lin ang="2700000" scaled="1"/>
          </a:gradFill>
          <a:ln>
            <a:solidFill>
              <a:schemeClr val="tx1">
                <a:lumMod val="50000"/>
              </a:schemeClr>
            </a:solidFill>
          </a:ln>
        </p:spPr>
        <p:txBody>
          <a:bodyPr>
            <a:normAutofit/>
          </a:bodyPr>
          <a:lstStyle/>
          <a:p>
            <a:r>
              <a:rPr lang="en-US" sz="3200" dirty="0">
                <a:solidFill>
                  <a:schemeClr val="accent2">
                    <a:lumMod val="25000"/>
                  </a:schemeClr>
                </a:solidFill>
              </a:rPr>
              <a:t>Internal controls</a:t>
            </a:r>
          </a:p>
        </p:txBody>
      </p:sp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3DB68021-8044-5D29-DC96-92CE464CCD9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11657365"/>
              </p:ext>
            </p:extLst>
          </p:nvPr>
        </p:nvGraphicFramePr>
        <p:xfrm>
          <a:off x="333843" y="1126397"/>
          <a:ext cx="5395837" cy="547725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4" name="Rectangle 13">
            <a:extLst>
              <a:ext uri="{FF2B5EF4-FFF2-40B4-BE49-F238E27FC236}">
                <a16:creationId xmlns:a16="http://schemas.microsoft.com/office/drawing/2014/main" id="{9E8345C6-0280-4226-BD83-7333BA6C3A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733032" y="640080"/>
            <a:ext cx="4818888" cy="5261170"/>
          </a:xfrm>
          <a:prstGeom prst="rect">
            <a:avLst/>
          </a:prstGeom>
          <a:noFill/>
          <a:ln w="317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99823778-D290-4538-B146-1F73C3755C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86843" y="806357"/>
            <a:ext cx="4511266" cy="4928616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Content Placeholder 4" descr="A puzzle with a blue background&#10;&#10;Description automatically generated">
            <a:extLst>
              <a:ext uri="{FF2B5EF4-FFF2-40B4-BE49-F238E27FC236}">
                <a16:creationId xmlns:a16="http://schemas.microsoft.com/office/drawing/2014/main" id="{73156B7F-1286-C263-6828-BB0528F62F67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5" r="9551" b="-3"/>
          <a:stretch/>
        </p:blipFill>
        <p:spPr>
          <a:xfrm>
            <a:off x="7208520" y="1126397"/>
            <a:ext cx="3867912" cy="4288536"/>
          </a:xfrm>
          <a:prstGeom prst="rect">
            <a:avLst/>
          </a:prstGeom>
          <a:ln w="31750">
            <a:noFill/>
          </a:ln>
        </p:spPr>
      </p:pic>
    </p:spTree>
    <p:extLst>
      <p:ext uri="{BB962C8B-B14F-4D97-AF65-F5344CB8AC3E}">
        <p14:creationId xmlns:p14="http://schemas.microsoft.com/office/powerpoint/2010/main" val="294974429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2AEFFFF2-9EB4-4B6C-B9F8-2BA3EF89A21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3070172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0D65299F-028F-4AFC-B46A-8DB33E20FE4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70172" y="0"/>
            <a:ext cx="9121828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BAC87F6E-526A-49B5-995D-42DB656594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17423" y="1443035"/>
            <a:ext cx="3971932" cy="3971930"/>
          </a:xfrm>
          <a:prstGeom prst="ellipse">
            <a:avLst/>
          </a:prstGeom>
          <a:solidFill>
            <a:srgbClr val="FFFFFF"/>
          </a:solidFill>
          <a:ln w="3175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54E7494-9205-8886-E862-F44BB4C1B3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49082" y="1987825"/>
            <a:ext cx="5320696" cy="4053840"/>
          </a:xfrm>
        </p:spPr>
        <p:txBody>
          <a:bodyPr anchor="ctr">
            <a:normAutofit fontScale="92500" lnSpcReduction="20000"/>
          </a:bodyPr>
          <a:lstStyle/>
          <a:p>
            <a:r>
              <a:rPr lang="en-US" sz="1800" dirty="0">
                <a:solidFill>
                  <a:schemeClr val="accent3">
                    <a:lumMod val="25000"/>
                  </a:schemeClr>
                </a:solidFill>
              </a:rPr>
              <a:t>Internal controls should contain at least the following descriptions of:</a:t>
            </a:r>
          </a:p>
          <a:p>
            <a:pPr lvl="1"/>
            <a:r>
              <a:rPr lang="en-US" sz="1600" dirty="0">
                <a:solidFill>
                  <a:schemeClr val="accent3">
                    <a:lumMod val="25000"/>
                  </a:schemeClr>
                </a:solidFill>
                <a:effectLst/>
              </a:rPr>
              <a:t>The roles of the individuals running Bingo/L7 operations;</a:t>
            </a:r>
          </a:p>
          <a:p>
            <a:pPr lvl="1"/>
            <a:r>
              <a:rPr lang="en-US" sz="1600" dirty="0">
                <a:solidFill>
                  <a:schemeClr val="accent3">
                    <a:lumMod val="25000"/>
                  </a:schemeClr>
                </a:solidFill>
                <a:effectLst/>
              </a:rPr>
              <a:t>Record keeping procedures;</a:t>
            </a:r>
          </a:p>
          <a:p>
            <a:pPr lvl="1"/>
            <a:r>
              <a:rPr lang="en-US" sz="1600" dirty="0">
                <a:solidFill>
                  <a:schemeClr val="accent3">
                    <a:lumMod val="25000"/>
                  </a:schemeClr>
                </a:solidFill>
                <a:effectLst/>
              </a:rPr>
              <a:t>How sensitive keys are controlled;</a:t>
            </a:r>
          </a:p>
          <a:p>
            <a:pPr lvl="1"/>
            <a:r>
              <a:rPr lang="en-US" sz="1600" dirty="0">
                <a:solidFill>
                  <a:schemeClr val="accent3">
                    <a:lumMod val="25000"/>
                  </a:schemeClr>
                </a:solidFill>
              </a:rPr>
              <a:t>The p</a:t>
            </a:r>
            <a:r>
              <a:rPr lang="en-US" sz="1600" dirty="0">
                <a:solidFill>
                  <a:schemeClr val="accent3">
                    <a:lumMod val="25000"/>
                  </a:schemeClr>
                </a:solidFill>
                <a:effectLst/>
              </a:rPr>
              <a:t>hysical inventory system;</a:t>
            </a:r>
          </a:p>
          <a:p>
            <a:pPr lvl="1"/>
            <a:r>
              <a:rPr lang="en-US" sz="1600" dirty="0">
                <a:solidFill>
                  <a:schemeClr val="accent3">
                    <a:lumMod val="25000"/>
                  </a:schemeClr>
                </a:solidFill>
                <a:effectLst/>
              </a:rPr>
              <a:t>Sales procedures, including processes for cash handling;</a:t>
            </a:r>
          </a:p>
          <a:p>
            <a:pPr lvl="1"/>
            <a:r>
              <a:rPr lang="en-US" sz="1600" dirty="0">
                <a:solidFill>
                  <a:schemeClr val="accent3">
                    <a:lumMod val="25000"/>
                  </a:schemeClr>
                </a:solidFill>
                <a:effectLst/>
              </a:rPr>
              <a:t>The process for calculating player prizes and daily gaming revenue;</a:t>
            </a:r>
          </a:p>
          <a:p>
            <a:pPr lvl="1"/>
            <a:r>
              <a:rPr lang="en-US" sz="1600" dirty="0">
                <a:solidFill>
                  <a:schemeClr val="accent3">
                    <a:lumMod val="25000"/>
                  </a:schemeClr>
                </a:solidFill>
                <a:effectLst/>
              </a:rPr>
              <a:t>Any variances and an explanation of the root causes;</a:t>
            </a:r>
          </a:p>
          <a:p>
            <a:pPr lvl="1"/>
            <a:r>
              <a:rPr lang="en-US" sz="1600" dirty="0">
                <a:solidFill>
                  <a:schemeClr val="accent3">
                    <a:lumMod val="25000"/>
                  </a:schemeClr>
                </a:solidFill>
                <a:effectLst/>
              </a:rPr>
              <a:t>How progressive tickets are tracked;</a:t>
            </a:r>
          </a:p>
          <a:p>
            <a:pPr lvl="1"/>
            <a:r>
              <a:rPr lang="en-US" sz="1600" dirty="0">
                <a:solidFill>
                  <a:schemeClr val="accent3">
                    <a:lumMod val="25000"/>
                  </a:schemeClr>
                </a:solidFill>
                <a:effectLst/>
              </a:rPr>
              <a:t>How free play is tracked, and;</a:t>
            </a:r>
          </a:p>
          <a:p>
            <a:pPr lvl="1"/>
            <a:r>
              <a:rPr lang="en-US" sz="1600" dirty="0">
                <a:solidFill>
                  <a:schemeClr val="accent3">
                    <a:lumMod val="25000"/>
                  </a:schemeClr>
                </a:solidFill>
                <a:effectLst/>
              </a:rPr>
              <a:t>How systems are password protected.</a:t>
            </a:r>
          </a:p>
          <a:p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8F09FC1F-1E32-2949-89B9-A3AAF26A53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55643" y="469588"/>
            <a:ext cx="6154720" cy="1188720"/>
          </a:xfrm>
          <a:ln>
            <a:noFill/>
          </a:ln>
        </p:spPr>
        <p:txBody>
          <a:bodyPr>
            <a:normAutofit fontScale="90000"/>
          </a:bodyPr>
          <a:lstStyle/>
          <a:p>
            <a:pPr algn="l"/>
            <a:r>
              <a:rPr lang="en-US" sz="4000" b="1" dirty="0">
                <a:solidFill>
                  <a:schemeClr val="accent3">
                    <a:lumMod val="25000"/>
                  </a:schemeClr>
                </a:solidFill>
              </a:rPr>
              <a:t>INTERNAL CONTROLS</a:t>
            </a:r>
            <a:br>
              <a:rPr lang="en-US" sz="3600" dirty="0">
                <a:solidFill>
                  <a:schemeClr val="accent3">
                    <a:lumMod val="25000"/>
                  </a:schemeClr>
                </a:solidFill>
              </a:rPr>
            </a:br>
            <a:r>
              <a:rPr lang="en-US" sz="2000" dirty="0">
                <a:solidFill>
                  <a:schemeClr val="accent3">
                    <a:lumMod val="25000"/>
                  </a:schemeClr>
                </a:solidFill>
              </a:rPr>
              <a:t>All Charities licensed to participate in Bingo and/or Lucky 7 must write and maintain internal controls</a:t>
            </a:r>
            <a:endParaRPr lang="en-US" dirty="0">
              <a:solidFill>
                <a:schemeClr val="accent3">
                  <a:lumMod val="25000"/>
                </a:schemeClr>
              </a:solidFill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4F95C469-8025-AE73-3912-616A771EA830}"/>
              </a:ext>
            </a:extLst>
          </p:cNvPr>
          <p:cNvSpPr/>
          <p:nvPr/>
        </p:nvSpPr>
        <p:spPr>
          <a:xfrm>
            <a:off x="1050754" y="1402079"/>
            <a:ext cx="4038840" cy="4053839"/>
          </a:xfrm>
          <a:prstGeom prst="ellipse">
            <a:avLst/>
          </a:prstGeom>
          <a:gradFill>
            <a:gsLst>
              <a:gs pos="0">
                <a:schemeClr val="tx2"/>
              </a:gs>
              <a:gs pos="50000">
                <a:schemeClr val="bg1"/>
              </a:gs>
              <a:gs pos="100000">
                <a:srgbClr val="FFF2CC"/>
              </a:gs>
            </a:gsLst>
            <a:lin ang="2700000" scaled="1"/>
          </a:gra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Graphic 6" descr="Laptop Secure">
            <a:extLst>
              <a:ext uri="{FF2B5EF4-FFF2-40B4-BE49-F238E27FC236}">
                <a16:creationId xmlns:a16="http://schemas.microsoft.com/office/drawing/2014/main" id="{999927A6-D2DE-6D61-F1EB-311C0E3A28E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209120" y="1567949"/>
            <a:ext cx="3722101" cy="37221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007999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25F64367-9171-455F-9283-AC21BC55AE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EC603A95-5798-4F9F-80E4-CF53F302AA4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29877" y="1121561"/>
            <a:ext cx="9930384" cy="460857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B4CA8F6-5D39-84C9-A13E-435056EF72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82625" y="112902"/>
            <a:ext cx="8624887" cy="927328"/>
          </a:xfrm>
          <a:noFill/>
          <a:ln>
            <a:noFill/>
          </a:ln>
        </p:spPr>
        <p:txBody>
          <a:bodyPr>
            <a:normAutofit/>
          </a:bodyPr>
          <a:lstStyle/>
          <a:p>
            <a:r>
              <a:rPr lang="en-US" sz="3200" dirty="0">
                <a:solidFill>
                  <a:schemeClr val="accent2">
                    <a:lumMod val="25000"/>
                  </a:schemeClr>
                </a:solidFill>
              </a:rPr>
              <a:t>INVENTORY: PERPETUAL &amp; PHYSICAL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884F012D-6CD6-46AF-A834-6B0CA93008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65200" y="958898"/>
            <a:ext cx="10259738" cy="4933902"/>
          </a:xfrm>
          <a:prstGeom prst="rect">
            <a:avLst/>
          </a:prstGeom>
          <a:noFill/>
          <a:ln w="317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552AF72-0731-6120-8EA0-4159C17035FB}"/>
              </a:ext>
            </a:extLst>
          </p:cNvPr>
          <p:cNvSpPr>
            <a:spLocks/>
          </p:cNvSpPr>
          <p:nvPr/>
        </p:nvSpPr>
        <p:spPr>
          <a:xfrm>
            <a:off x="3008552" y="1264185"/>
            <a:ext cx="6340721" cy="2390100"/>
          </a:xfrm>
          <a:prstGeom prst="rect">
            <a:avLst/>
          </a:prstGeom>
        </p:spPr>
        <p:txBody>
          <a:bodyPr/>
          <a:lstStyle/>
          <a:p>
            <a:pPr marL="285750" indent="-285750" defTabSz="246888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kern="1200" dirty="0">
                <a:solidFill>
                  <a:schemeClr val="accent3">
                    <a:lumMod val="25000"/>
                  </a:schemeClr>
                </a:solidFill>
                <a:latin typeface="+mn-lt"/>
                <a:ea typeface="+mn-ea"/>
                <a:cs typeface="+mn-cs"/>
              </a:rPr>
              <a:t>Inventory is an essential internal control that ensures that tickets remain secure from the time they are received until the time they are sold</a:t>
            </a:r>
          </a:p>
          <a:p>
            <a:pPr marL="285750" indent="-285750" defTabSz="246888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kern="1200" dirty="0">
                <a:solidFill>
                  <a:schemeClr val="accent3">
                    <a:lumMod val="25000"/>
                  </a:schemeClr>
                </a:solidFill>
                <a:latin typeface="+mn-lt"/>
                <a:ea typeface="+mn-ea"/>
                <a:cs typeface="+mn-cs"/>
              </a:rPr>
              <a:t>Without inventory the organization’s profits and the integrity of the game are at risk</a:t>
            </a:r>
          </a:p>
          <a:p>
            <a:pPr marL="285750" indent="-285750" defTabSz="246888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kern="1200" dirty="0">
                <a:solidFill>
                  <a:schemeClr val="accent3">
                    <a:lumMod val="25000"/>
                  </a:schemeClr>
                </a:solidFill>
                <a:latin typeface="+mn-lt"/>
                <a:ea typeface="+mn-ea"/>
                <a:cs typeface="+mn-cs"/>
              </a:rPr>
              <a:t>A person that performs the Perpetual Inventory cannot also participate in the physical inventory</a:t>
            </a:r>
          </a:p>
          <a:p>
            <a:pPr marL="285750" indent="-285750" defTabSz="246888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kern="1200" dirty="0">
                <a:solidFill>
                  <a:schemeClr val="accent3">
                    <a:lumMod val="25000"/>
                  </a:schemeClr>
                </a:solidFill>
                <a:latin typeface="+mn-lt"/>
                <a:ea typeface="+mn-ea"/>
                <a:cs typeface="+mn-cs"/>
              </a:rPr>
              <a:t>Perpetual and Physical inventories must be periodically compared and reconciled to ensure accuracy and detect theft</a:t>
            </a:r>
            <a:endParaRPr lang="en-US" dirty="0"/>
          </a:p>
        </p:txBody>
      </p:sp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id="{91406C5E-EDCF-9733-2320-9D95786E5B5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919277589"/>
              </p:ext>
            </p:extLst>
          </p:nvPr>
        </p:nvGraphicFramePr>
        <p:xfrm>
          <a:off x="2247573" y="4189445"/>
          <a:ext cx="7764174" cy="140437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26944543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165040EF-32B8-46F3-823C-6BA3A49A77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34656" y="0"/>
            <a:ext cx="4657344" cy="6858000"/>
          </a:xfrm>
          <a:prstGeom prst="rect">
            <a:avLst/>
          </a:prstGeom>
          <a:solidFill>
            <a:schemeClr val="tx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7482E3A-7AE3-7593-00E7-805D7FBE35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7534656" cy="1877437"/>
          </a:xfrm>
          <a:gradFill flip="none" rotWithShape="1">
            <a:gsLst>
              <a:gs pos="0">
                <a:schemeClr val="bg2"/>
              </a:gs>
              <a:gs pos="46000">
                <a:schemeClr val="accent4">
                  <a:lumMod val="0"/>
                  <a:lumOff val="100000"/>
                </a:schemeClr>
              </a:gs>
              <a:gs pos="100000">
                <a:srgbClr val="FFF2CC"/>
              </a:gs>
            </a:gsLst>
            <a:lin ang="2700000" scaled="1"/>
            <a:tileRect/>
          </a:gradFill>
        </p:spPr>
        <p:txBody>
          <a:bodyPr vert="horz" lIns="274320" tIns="182880" rIns="274320" bIns="182880" rtlCol="0" anchor="ctr" anchorCtr="1">
            <a:normAutofit/>
          </a:bodyPr>
          <a:lstStyle/>
          <a:p>
            <a:pPr algn="l"/>
            <a:r>
              <a:rPr lang="en-US" sz="3200" kern="1200" cap="all" spc="200" baseline="0" dirty="0">
                <a:solidFill>
                  <a:schemeClr val="accent2">
                    <a:lumMod val="25000"/>
                  </a:schemeClr>
                </a:solidFill>
                <a:latin typeface="+mj-lt"/>
                <a:ea typeface="+mj-ea"/>
                <a:cs typeface="+mj-cs"/>
              </a:rPr>
              <a:t>ANNUAL INVENTORY </a:t>
            </a:r>
            <a:br>
              <a:rPr lang="en-US" sz="3200" kern="1200" cap="all" spc="200" baseline="0" dirty="0">
                <a:solidFill>
                  <a:schemeClr val="accent2">
                    <a:lumMod val="25000"/>
                  </a:schemeClr>
                </a:solidFill>
                <a:latin typeface="+mj-lt"/>
                <a:ea typeface="+mj-ea"/>
                <a:cs typeface="+mj-cs"/>
              </a:rPr>
            </a:br>
            <a:r>
              <a:rPr lang="en-US" sz="3200" kern="1200" cap="all" spc="200" baseline="0" dirty="0">
                <a:solidFill>
                  <a:schemeClr val="accent2">
                    <a:lumMod val="25000"/>
                  </a:schemeClr>
                </a:solidFill>
                <a:latin typeface="+mj-lt"/>
                <a:ea typeface="+mj-ea"/>
                <a:cs typeface="+mj-cs"/>
              </a:rPr>
              <a:t>REPORTING REQUIREMENT</a:t>
            </a:r>
          </a:p>
        </p:txBody>
      </p:sp>
      <p:pic>
        <p:nvPicPr>
          <p:cNvPr id="4" name="Content Placeholder 10" descr="A blank form with a yellow text&#10;&#10;Description automatically generated with medium confidence">
            <a:extLst>
              <a:ext uri="{FF2B5EF4-FFF2-40B4-BE49-F238E27FC236}">
                <a16:creationId xmlns:a16="http://schemas.microsoft.com/office/drawing/2014/main" id="{890B6555-3AEA-FDAE-029C-950A6E3560F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1881" y="1158370"/>
            <a:ext cx="4281876" cy="554125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graphicFrame>
        <p:nvGraphicFramePr>
          <p:cNvPr id="6" name="Diagram 5">
            <a:extLst>
              <a:ext uri="{FF2B5EF4-FFF2-40B4-BE49-F238E27FC236}">
                <a16:creationId xmlns:a16="http://schemas.microsoft.com/office/drawing/2014/main" id="{CF5BFFB1-7E9C-79BA-05F9-0A9045BD7F2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477810485"/>
              </p:ext>
            </p:extLst>
          </p:nvPr>
        </p:nvGraphicFramePr>
        <p:xfrm>
          <a:off x="637564" y="2155971"/>
          <a:ext cx="5819650" cy="404349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07191092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168D508C-A317-451C-AB61-8A699E3570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101406" y="0"/>
            <a:ext cx="6096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ACF19F3-2081-C891-6E89-DF25E24DAE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01871" y="54500"/>
            <a:ext cx="5918594" cy="1723549"/>
          </a:xfrm>
        </p:spPr>
        <p:txBody>
          <a:bodyPr vert="horz" lIns="274320" tIns="182880" rIns="274320" bIns="182880" rtlCol="0" anchor="ctr" anchorCtr="1">
            <a:normAutofit fontScale="90000"/>
          </a:bodyPr>
          <a:lstStyle/>
          <a:p>
            <a:pPr algn="l"/>
            <a:r>
              <a:rPr lang="en-US" sz="4000" kern="1200" cap="all" spc="200" baseline="0" dirty="0">
                <a:solidFill>
                  <a:srgbClr val="262626"/>
                </a:solidFill>
                <a:latin typeface="+mj-lt"/>
                <a:ea typeface="+mj-ea"/>
                <a:cs typeface="+mj-cs"/>
              </a:rPr>
              <a:t>MONTHLY FINANCIAL REPORTS (MFRS)</a:t>
            </a:r>
            <a:br>
              <a:rPr lang="en-US" sz="4000" kern="1200" cap="all" spc="200" baseline="0" dirty="0">
                <a:solidFill>
                  <a:srgbClr val="262626"/>
                </a:solidFill>
                <a:latin typeface="+mj-lt"/>
                <a:ea typeface="+mj-ea"/>
                <a:cs typeface="+mj-cs"/>
              </a:rPr>
            </a:br>
            <a:r>
              <a:rPr lang="en-US" sz="2000" kern="1200" cap="all" spc="200" baseline="0" dirty="0">
                <a:solidFill>
                  <a:srgbClr val="262626"/>
                </a:solidFill>
                <a:latin typeface="+mj-lt"/>
                <a:ea typeface="+mj-ea"/>
                <a:cs typeface="+mj-cs"/>
              </a:rPr>
              <a:t>Tickets sold </a:t>
            </a:r>
            <a:r>
              <a:rPr lang="en-US" sz="2000" dirty="0"/>
              <a:t>during a Bingo event</a:t>
            </a:r>
            <a:endParaRPr lang="en-US" sz="2000" kern="1200" cap="all" spc="200" baseline="0" dirty="0">
              <a:solidFill>
                <a:srgbClr val="262626"/>
              </a:solidFill>
              <a:latin typeface="+mj-lt"/>
              <a:ea typeface="+mj-ea"/>
              <a:cs typeface="+mj-cs"/>
            </a:endParaRPr>
          </a:p>
        </p:txBody>
      </p: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38B7A863-C706-FEB8-FD9B-FAD22888AF6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241031925"/>
              </p:ext>
            </p:extLst>
          </p:nvPr>
        </p:nvGraphicFramePr>
        <p:xfrm>
          <a:off x="-35111" y="0"/>
          <a:ext cx="6125497" cy="685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20" name="Picture 19" descr="A green and white chart with numbers and text&#10;&#10;Description automatically generated">
            <a:extLst>
              <a:ext uri="{FF2B5EF4-FFF2-40B4-BE49-F238E27FC236}">
                <a16:creationId xmlns:a16="http://schemas.microsoft.com/office/drawing/2014/main" id="{8EA0CC3E-6093-0DEB-CFF7-964B79CE020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1057" y="2089446"/>
            <a:ext cx="5236698" cy="41154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Graphic 4" descr="Monthly calendar">
            <a:extLst>
              <a:ext uri="{FF2B5EF4-FFF2-40B4-BE49-F238E27FC236}">
                <a16:creationId xmlns:a16="http://schemas.microsoft.com/office/drawing/2014/main" id="{F8C54DC6-8B4E-B6D6-03A7-64826AB6040F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6101406" y="5901871"/>
            <a:ext cx="1111827" cy="11118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347048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Rectangle 32">
            <a:extLst>
              <a:ext uri="{FF2B5EF4-FFF2-40B4-BE49-F238E27FC236}">
                <a16:creationId xmlns:a16="http://schemas.microsoft.com/office/drawing/2014/main" id="{DCE53020-16B1-4BFB-A8FB-B8BE56A85B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315061" y="-2"/>
            <a:ext cx="6876939" cy="685800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C8B24EE2-AFD8-4D1F-BF93-37156C4796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3665" y="640080"/>
            <a:ext cx="4017264" cy="5261170"/>
          </a:xfrm>
          <a:prstGeom prst="rect">
            <a:avLst/>
          </a:prstGeom>
          <a:noFill/>
          <a:ln w="317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9E67304B-95E9-4EBF-BCB8-0F50367AE43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29781" y="806357"/>
            <a:ext cx="3685032" cy="4928616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 descr="A screenshot of a document&#10;&#10;Description automatically generated">
            <a:extLst>
              <a:ext uri="{FF2B5EF4-FFF2-40B4-BE49-F238E27FC236}">
                <a16:creationId xmlns:a16="http://schemas.microsoft.com/office/drawing/2014/main" id="{0FD4C9BB-E07F-5C2B-AB50-237562D72EA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92" r="10095" b="-6"/>
          <a:stretch/>
        </p:blipFill>
        <p:spPr>
          <a:xfrm>
            <a:off x="1149821" y="1210372"/>
            <a:ext cx="3044952" cy="4288536"/>
          </a:xfrm>
          <a:prstGeom prst="rect">
            <a:avLst/>
          </a:prstGeom>
        </p:spPr>
      </p:pic>
      <p:graphicFrame>
        <p:nvGraphicFramePr>
          <p:cNvPr id="23" name="Diagram 22">
            <a:extLst>
              <a:ext uri="{FF2B5EF4-FFF2-40B4-BE49-F238E27FC236}">
                <a16:creationId xmlns:a16="http://schemas.microsoft.com/office/drawing/2014/main" id="{B89B3E35-4FEC-13DC-71A6-BB9496E697D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230429078"/>
              </p:ext>
            </p:extLst>
          </p:nvPr>
        </p:nvGraphicFramePr>
        <p:xfrm>
          <a:off x="6096000" y="35505"/>
          <a:ext cx="5324030" cy="678698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2" name="Title 1">
            <a:extLst>
              <a:ext uri="{FF2B5EF4-FFF2-40B4-BE49-F238E27FC236}">
                <a16:creationId xmlns:a16="http://schemas.microsoft.com/office/drawing/2014/main" id="{3C8C0F70-97DE-F973-7A54-377D42E18FF5}"/>
              </a:ext>
            </a:extLst>
          </p:cNvPr>
          <p:cNvSpPr txBox="1">
            <a:spLocks/>
          </p:cNvSpPr>
          <p:nvPr/>
        </p:nvSpPr>
        <p:spPr bwMode="black">
          <a:xfrm>
            <a:off x="-46369" y="5669279"/>
            <a:ext cx="5370400" cy="1188720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60000"/>
                  <a:lumOff val="40000"/>
                </a:schemeClr>
              </a:gs>
              <a:gs pos="35000">
                <a:schemeClr val="accent4">
                  <a:lumMod val="0"/>
                  <a:lumOff val="100000"/>
                </a:schemeClr>
              </a:gs>
              <a:gs pos="100000">
                <a:srgbClr val="FFF2CC"/>
              </a:gs>
            </a:gsLst>
            <a:lin ang="2700000" scaled="1"/>
            <a:tileRect/>
          </a:gradFill>
          <a:ln>
            <a:solidFill>
              <a:srgbClr val="404040"/>
            </a:solidFill>
          </a:ln>
        </p:spPr>
        <p:txBody>
          <a:bodyPr vert="horz" lIns="182880" tIns="182880" rIns="182880" bIns="182880" rtlCol="0" anchor="ctr" anchorCtr="1">
            <a:normAutofit fontScale="850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 cap="all" spc="200" baseline="0">
                <a:solidFill>
                  <a:srgbClr val="262626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spcAft>
                <a:spcPts val="600"/>
              </a:spcAft>
            </a:pPr>
            <a:r>
              <a:rPr lang="en-US" sz="3300" dirty="0"/>
              <a:t>MONTHLY FINANCIAL REPORTS (MFRS)</a:t>
            </a:r>
            <a:br>
              <a:rPr lang="en-US" sz="1800" dirty="0"/>
            </a:br>
            <a:r>
              <a:rPr lang="en-US" sz="1800" dirty="0"/>
              <a:t>Tickets sold without a Bingo event</a:t>
            </a:r>
          </a:p>
        </p:txBody>
      </p:sp>
    </p:spTree>
    <p:extLst>
      <p:ext uri="{BB962C8B-B14F-4D97-AF65-F5344CB8AC3E}">
        <p14:creationId xmlns:p14="http://schemas.microsoft.com/office/powerpoint/2010/main" val="195108407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Content Placeholder 7">
            <a:extLst>
              <a:ext uri="{FF2B5EF4-FFF2-40B4-BE49-F238E27FC236}">
                <a16:creationId xmlns:a16="http://schemas.microsoft.com/office/drawing/2014/main" id="{28539DE0-44AA-4E7D-6561-48ED1CDBED65}"/>
              </a:ext>
            </a:extLst>
          </p:cNvPr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326590793"/>
              </p:ext>
            </p:extLst>
          </p:nvPr>
        </p:nvGraphicFramePr>
        <p:xfrm>
          <a:off x="478941" y="1483566"/>
          <a:ext cx="7625878" cy="537443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7" name="Content Placeholder 6">
            <a:extLst>
              <a:ext uri="{FF2B5EF4-FFF2-40B4-BE49-F238E27FC236}">
                <a16:creationId xmlns:a16="http://schemas.microsoft.com/office/drawing/2014/main" id="{D628C91B-E493-F908-69F5-27E8F028B4D0}"/>
              </a:ext>
            </a:extLst>
          </p:cNvPr>
          <p:cNvGraphicFramePr>
            <a:graphicFrameLocks noGrp="1"/>
          </p:cNvGraphicFramePr>
          <p:nvPr>
            <p:ph sz="quarter" idx="4"/>
            <p:extLst>
              <p:ext uri="{D42A27DB-BD31-4B8C-83A1-F6EECF244321}">
                <p14:modId xmlns:p14="http://schemas.microsoft.com/office/powerpoint/2010/main" val="2491445944"/>
              </p:ext>
            </p:extLst>
          </p:nvPr>
        </p:nvGraphicFramePr>
        <p:xfrm>
          <a:off x="7952513" y="1656183"/>
          <a:ext cx="3698372" cy="5029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46747">
                  <a:extLst>
                    <a:ext uri="{9D8B030D-6E8A-4147-A177-3AD203B41FA5}">
                      <a16:colId xmlns:a16="http://schemas.microsoft.com/office/drawing/2014/main" val="2593653171"/>
                    </a:ext>
                  </a:extLst>
                </a:gridCol>
                <a:gridCol w="1851625">
                  <a:extLst>
                    <a:ext uri="{9D8B030D-6E8A-4147-A177-3AD203B41FA5}">
                      <a16:colId xmlns:a16="http://schemas.microsoft.com/office/drawing/2014/main" val="445049701"/>
                    </a:ext>
                  </a:extLst>
                </a:gridCol>
              </a:tblGrid>
              <a:tr h="606223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MONTH LICENSED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DUE </a:t>
                      </a:r>
                    </a:p>
                    <a:p>
                      <a:pPr algn="ctr"/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DATE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9904754"/>
                  </a:ext>
                </a:extLst>
              </a:tr>
              <a:tr h="351225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accent2">
                              <a:lumMod val="25000"/>
                            </a:schemeClr>
                          </a:solidFill>
                        </a:rPr>
                        <a:t>JANUARY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accent2">
                              <a:lumMod val="25000"/>
                            </a:schemeClr>
                          </a:solidFill>
                        </a:rPr>
                        <a:t>FEBRUARY 15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99174695"/>
                  </a:ext>
                </a:extLst>
              </a:tr>
              <a:tr h="351225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accent2">
                              <a:lumMod val="25000"/>
                            </a:schemeClr>
                          </a:solidFill>
                        </a:rPr>
                        <a:t>FEBRUARY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accent2">
                              <a:lumMod val="25000"/>
                            </a:schemeClr>
                          </a:solidFill>
                        </a:rPr>
                        <a:t>MARCH 15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498430229"/>
                  </a:ext>
                </a:extLst>
              </a:tr>
              <a:tr h="351225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accent2">
                              <a:lumMod val="25000"/>
                            </a:schemeClr>
                          </a:solidFill>
                        </a:rPr>
                        <a:t>MARCH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accent2">
                              <a:lumMod val="25000"/>
                            </a:schemeClr>
                          </a:solidFill>
                        </a:rPr>
                        <a:t>APRIL 15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75815068"/>
                  </a:ext>
                </a:extLst>
              </a:tr>
              <a:tr h="351225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accent2">
                              <a:lumMod val="25000"/>
                            </a:schemeClr>
                          </a:solidFill>
                        </a:rPr>
                        <a:t>APRIL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accent2">
                              <a:lumMod val="25000"/>
                            </a:schemeClr>
                          </a:solidFill>
                        </a:rPr>
                        <a:t>MAY 15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385563639"/>
                  </a:ext>
                </a:extLst>
              </a:tr>
              <a:tr h="351225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accent2">
                              <a:lumMod val="25000"/>
                            </a:schemeClr>
                          </a:solidFill>
                        </a:rPr>
                        <a:t>MAY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accent2">
                              <a:lumMod val="25000"/>
                            </a:schemeClr>
                          </a:solidFill>
                        </a:rPr>
                        <a:t>JUNE 15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3014507878"/>
                  </a:ext>
                </a:extLst>
              </a:tr>
              <a:tr h="351225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accent2">
                              <a:lumMod val="25000"/>
                            </a:schemeClr>
                          </a:solidFill>
                        </a:rPr>
                        <a:t>JUNE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accent2">
                              <a:lumMod val="25000"/>
                            </a:schemeClr>
                          </a:solidFill>
                        </a:rPr>
                        <a:t>JULY 15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634495421"/>
                  </a:ext>
                </a:extLst>
              </a:tr>
              <a:tr h="351225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accent2">
                              <a:lumMod val="25000"/>
                            </a:schemeClr>
                          </a:solidFill>
                        </a:rPr>
                        <a:t>JULY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accent2">
                              <a:lumMod val="25000"/>
                            </a:schemeClr>
                          </a:solidFill>
                        </a:rPr>
                        <a:t>AUGUST 15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186070240"/>
                  </a:ext>
                </a:extLst>
              </a:tr>
              <a:tr h="351225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accent2">
                              <a:lumMod val="25000"/>
                            </a:schemeClr>
                          </a:solidFill>
                        </a:rPr>
                        <a:t>AUGUST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accent2">
                              <a:lumMod val="25000"/>
                            </a:schemeClr>
                          </a:solidFill>
                        </a:rPr>
                        <a:t>SEPTEMBER 15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2268267084"/>
                  </a:ext>
                </a:extLst>
              </a:tr>
              <a:tr h="351225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accent2">
                              <a:lumMod val="25000"/>
                            </a:schemeClr>
                          </a:solidFill>
                        </a:rPr>
                        <a:t>SEPTEMBER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accent2">
                              <a:lumMod val="25000"/>
                            </a:schemeClr>
                          </a:solidFill>
                        </a:rPr>
                        <a:t>OCTOBER 15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2770993846"/>
                  </a:ext>
                </a:extLst>
              </a:tr>
              <a:tr h="351225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accent2">
                              <a:lumMod val="25000"/>
                            </a:schemeClr>
                          </a:solidFill>
                        </a:rPr>
                        <a:t>OCTOBER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accent2">
                              <a:lumMod val="25000"/>
                            </a:schemeClr>
                          </a:solidFill>
                        </a:rPr>
                        <a:t>NOVEMBER 15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3546803903"/>
                  </a:ext>
                </a:extLst>
              </a:tr>
              <a:tr h="351225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accent2">
                              <a:lumMod val="25000"/>
                            </a:schemeClr>
                          </a:solidFill>
                        </a:rPr>
                        <a:t>NOVEMBER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accent2">
                              <a:lumMod val="25000"/>
                            </a:schemeClr>
                          </a:solidFill>
                        </a:rPr>
                        <a:t>DECEMBER 15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3061174994"/>
                  </a:ext>
                </a:extLst>
              </a:tr>
              <a:tr h="351225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accent2">
                              <a:lumMod val="25000"/>
                            </a:schemeClr>
                          </a:solidFill>
                        </a:rPr>
                        <a:t>DECEMBER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accent2">
                              <a:lumMod val="25000"/>
                            </a:schemeClr>
                          </a:solidFill>
                        </a:rPr>
                        <a:t>JANUARY 15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39338461"/>
                  </a:ext>
                </a:extLst>
              </a:tr>
            </a:tbl>
          </a:graphicData>
        </a:graphic>
      </p:graphicFrame>
      <p:sp>
        <p:nvSpPr>
          <p:cNvPr id="6" name="Title 5">
            <a:extLst>
              <a:ext uri="{FF2B5EF4-FFF2-40B4-BE49-F238E27FC236}">
                <a16:creationId xmlns:a16="http://schemas.microsoft.com/office/drawing/2014/main" id="{3E40BF8A-A64C-EACB-C57E-7C3718EF79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1"/>
            <a:ext cx="12192000" cy="1483567"/>
          </a:xfrm>
          <a:gradFill>
            <a:gsLst>
              <a:gs pos="0">
                <a:schemeClr val="accent1">
                  <a:hueOff val="0"/>
                  <a:satOff val="0"/>
                  <a:lumOff val="0"/>
                  <a:alphaOff val="0"/>
                  <a:tint val="97000"/>
                  <a:satMod val="100000"/>
                  <a:lumMod val="102000"/>
                </a:schemeClr>
              </a:gs>
              <a:gs pos="50000">
                <a:schemeClr val="bg1"/>
              </a:gs>
              <a:gs pos="100000">
                <a:srgbClr val="FFF2CC"/>
              </a:gs>
            </a:gsLst>
            <a:lin ang="2700000" scaled="1"/>
          </a:gradFill>
        </p:spPr>
        <p:txBody>
          <a:bodyPr>
            <a:normAutofit/>
          </a:bodyPr>
          <a:lstStyle/>
          <a:p>
            <a:r>
              <a:rPr lang="en-US" sz="3200" dirty="0">
                <a:solidFill>
                  <a:schemeClr val="accent2">
                    <a:lumMod val="25000"/>
                  </a:schemeClr>
                </a:solidFill>
              </a:rPr>
              <a:t>Monthly Financial Report Due dates</a:t>
            </a:r>
          </a:p>
        </p:txBody>
      </p:sp>
      <p:pic>
        <p:nvPicPr>
          <p:cNvPr id="18" name="Picture 17" descr="A white envelope with a blue arrow&#10;&#10;Description automatically generated">
            <a:extLst>
              <a:ext uri="{FF2B5EF4-FFF2-40B4-BE49-F238E27FC236}">
                <a16:creationId xmlns:a16="http://schemas.microsoft.com/office/drawing/2014/main" id="{065428B7-A306-51E1-C3A3-C98D30043CA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1880" y="1464903"/>
            <a:ext cx="2948473" cy="29484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56902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>
            <a:extLst>
              <a:ext uri="{FF2B5EF4-FFF2-40B4-BE49-F238E27FC236}">
                <a16:creationId xmlns:a16="http://schemas.microsoft.com/office/drawing/2014/main" id="{2AEFFFF2-9EB4-4B6C-B9F8-2BA3EF89A21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3070172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9" name="Rectangle 18">
            <a:extLst>
              <a:ext uri="{FF2B5EF4-FFF2-40B4-BE49-F238E27FC236}">
                <a16:creationId xmlns:a16="http://schemas.microsoft.com/office/drawing/2014/main" id="{0D65299F-028F-4AFC-B46A-8DB33E20FE4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70172" y="0"/>
            <a:ext cx="9121828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BAC87F6E-526A-49B5-995D-42DB656594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17423" y="1443035"/>
            <a:ext cx="3971932" cy="3971930"/>
          </a:xfrm>
          <a:prstGeom prst="ellipse">
            <a:avLst/>
          </a:prstGeom>
          <a:solidFill>
            <a:srgbClr val="FFFFFF"/>
          </a:solidFill>
          <a:ln w="3175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81566291-6173-CF33-4148-DB39C343BB5A}"/>
              </a:ext>
            </a:extLst>
          </p:cNvPr>
          <p:cNvSpPr/>
          <p:nvPr/>
        </p:nvSpPr>
        <p:spPr>
          <a:xfrm>
            <a:off x="1083969" y="1402079"/>
            <a:ext cx="4038840" cy="4053839"/>
          </a:xfrm>
          <a:prstGeom prst="ellipse">
            <a:avLst/>
          </a:prstGeom>
          <a:gradFill>
            <a:gsLst>
              <a:gs pos="0">
                <a:schemeClr val="tx2"/>
              </a:gs>
              <a:gs pos="50000">
                <a:schemeClr val="bg1"/>
              </a:gs>
              <a:gs pos="100000">
                <a:srgbClr val="FFF2CC"/>
              </a:gs>
            </a:gsLst>
            <a:lin ang="2700000" scaled="1"/>
          </a:gra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9C02357-4101-DCA3-98C1-B554740184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60873" y="1586484"/>
            <a:ext cx="3685032" cy="3685032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txBody>
          <a:bodyPr>
            <a:normAutofit/>
          </a:bodyPr>
          <a:lstStyle/>
          <a:p>
            <a:r>
              <a:rPr lang="en-US" sz="3200" dirty="0">
                <a:solidFill>
                  <a:srgbClr val="FFFFFF"/>
                </a:solidFill>
              </a:rPr>
              <a:t>OBJECTIVE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DE33CB2-EBF2-DD59-0069-CBE6601C943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91695" y="1402080"/>
            <a:ext cx="5320696" cy="4053840"/>
          </a:xfrm>
        </p:spPr>
        <p:txBody>
          <a:bodyPr anchor="ctr">
            <a:normAutofit fontScale="92500" lnSpcReduction="10000"/>
          </a:bodyPr>
          <a:lstStyle/>
          <a:p>
            <a:pPr marL="0" indent="0">
              <a:buNone/>
            </a:pPr>
            <a:r>
              <a:rPr lang="en-US" sz="2400" dirty="0">
                <a:solidFill>
                  <a:schemeClr val="accent2">
                    <a:lumMod val="25000"/>
                  </a:schemeClr>
                </a:solidFill>
              </a:rPr>
              <a:t>The purpose of this presentation is to aid in completing and submitting a Monthly Lucky 7 license application.</a:t>
            </a:r>
          </a:p>
          <a:p>
            <a:pPr marL="0" indent="0">
              <a:buNone/>
            </a:pPr>
            <a:r>
              <a:rPr lang="en-US" sz="2200" dirty="0">
                <a:solidFill>
                  <a:schemeClr val="accent2">
                    <a:lumMod val="25000"/>
                  </a:schemeClr>
                </a:solidFill>
              </a:rPr>
              <a:t>Topics to review will include:</a:t>
            </a:r>
          </a:p>
          <a:p>
            <a:r>
              <a:rPr lang="en-US" sz="2000" dirty="0">
                <a:solidFill>
                  <a:schemeClr val="accent2">
                    <a:lumMod val="25000"/>
                  </a:schemeClr>
                </a:solidFill>
              </a:rPr>
              <a:t>Different types of Lucky 7 licenses</a:t>
            </a:r>
          </a:p>
          <a:p>
            <a:r>
              <a:rPr lang="en-US" sz="2000" dirty="0">
                <a:solidFill>
                  <a:schemeClr val="accent2">
                    <a:lumMod val="25000"/>
                  </a:schemeClr>
                </a:solidFill>
              </a:rPr>
              <a:t>Locations for events</a:t>
            </a:r>
          </a:p>
          <a:p>
            <a:r>
              <a:rPr lang="en-US" sz="2000" dirty="0">
                <a:solidFill>
                  <a:schemeClr val="accent2">
                    <a:lumMod val="25000"/>
                  </a:schemeClr>
                </a:solidFill>
              </a:rPr>
              <a:t>Monthly Lucky 7 license application</a:t>
            </a:r>
          </a:p>
          <a:p>
            <a:r>
              <a:rPr lang="en-US" sz="2000" dirty="0">
                <a:solidFill>
                  <a:schemeClr val="accent2">
                    <a:lumMod val="25000"/>
                  </a:schemeClr>
                </a:solidFill>
              </a:rPr>
              <a:t>Compliance expectations</a:t>
            </a:r>
          </a:p>
          <a:p>
            <a:pPr lvl="1"/>
            <a:r>
              <a:rPr lang="en-US" sz="1800" dirty="0">
                <a:solidFill>
                  <a:schemeClr val="accent2">
                    <a:lumMod val="25000"/>
                  </a:schemeClr>
                </a:solidFill>
              </a:rPr>
              <a:t>Internal Controls</a:t>
            </a:r>
          </a:p>
          <a:p>
            <a:pPr lvl="1"/>
            <a:r>
              <a:rPr lang="en-US" sz="1800" dirty="0">
                <a:solidFill>
                  <a:schemeClr val="accent2">
                    <a:lumMod val="25000"/>
                  </a:schemeClr>
                </a:solidFill>
              </a:rPr>
              <a:t>Inventory</a:t>
            </a:r>
          </a:p>
          <a:p>
            <a:pPr lvl="1"/>
            <a:r>
              <a:rPr lang="en-US" sz="1800" dirty="0">
                <a:solidFill>
                  <a:schemeClr val="accent2">
                    <a:lumMod val="25000"/>
                  </a:schemeClr>
                </a:solidFill>
              </a:rPr>
              <a:t>Monthly Financial Reports (MFRs)</a:t>
            </a:r>
          </a:p>
        </p:txBody>
      </p:sp>
    </p:spTree>
    <p:extLst>
      <p:ext uri="{BB962C8B-B14F-4D97-AF65-F5344CB8AC3E}">
        <p14:creationId xmlns:p14="http://schemas.microsoft.com/office/powerpoint/2010/main" val="259888942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50BFE6-9002-4A40-7AC7-DB6C4D6920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21343" y="1444753"/>
            <a:ext cx="4379439" cy="3968496"/>
          </a:xfrm>
          <a:prstGeom prst="rect">
            <a:avLst/>
          </a:prstGeom>
          <a:solidFill>
            <a:schemeClr val="accent2"/>
          </a:solidFill>
          <a:ln w="190500" cap="sq" cmpd="thinThick">
            <a:solidFill>
              <a:schemeClr val="accent2"/>
            </a:solidFill>
            <a:miter lim="800000"/>
          </a:ln>
        </p:spPr>
        <p:txBody>
          <a:bodyPr wrap="square" anchor="ctr">
            <a:normAutofit/>
          </a:bodyPr>
          <a:lstStyle/>
          <a:p>
            <a:r>
              <a:rPr lang="en-US" sz="3300" dirty="0">
                <a:solidFill>
                  <a:schemeClr val="accent2">
                    <a:lumMod val="25000"/>
                  </a:schemeClr>
                </a:solidFill>
              </a:rPr>
              <a:t>Types of Lucky 7 Licenses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BD9ED475-FDD7-AC89-0180-939FDBD0C7A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79151612"/>
              </p:ext>
            </p:extLst>
          </p:nvPr>
        </p:nvGraphicFramePr>
        <p:xfrm>
          <a:off x="6096000" y="755008"/>
          <a:ext cx="4816392" cy="552834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93689334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6C9F9EF0-93D5-4D4B-BAFE-4770028147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7E5F7E6-D767-80B6-CE11-F5188F1883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188720"/>
          </a:xfrm>
          <a:gradFill>
            <a:gsLst>
              <a:gs pos="0">
                <a:schemeClr val="tx2"/>
              </a:gs>
              <a:gs pos="50000">
                <a:schemeClr val="tx1"/>
              </a:gs>
              <a:gs pos="100000">
                <a:srgbClr val="FFF2CC"/>
              </a:gs>
            </a:gsLst>
            <a:lin ang="2700000" scaled="1"/>
          </a:gradFill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accent2">
                    <a:lumMod val="25000"/>
                  </a:schemeClr>
                </a:solidFill>
              </a:rPr>
              <a:t>Locations for events</a:t>
            </a:r>
          </a:p>
        </p:txBody>
      </p:sp>
      <p:pic>
        <p:nvPicPr>
          <p:cNvPr id="5" name="Content Placeholder 4" descr="A screenshot of a map&#10;&#10;Description automatically generated">
            <a:extLst>
              <a:ext uri="{FF2B5EF4-FFF2-40B4-BE49-F238E27FC236}">
                <a16:creationId xmlns:a16="http://schemas.microsoft.com/office/drawing/2014/main" id="{BFF0C3A4-8ADE-89B6-E919-98845D01AFE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0920" y="2056141"/>
            <a:ext cx="2923299" cy="3784232"/>
          </a:xfrm>
        </p:spPr>
      </p:pic>
      <p:pic>
        <p:nvPicPr>
          <p:cNvPr id="7" name="Picture 6" descr="A screenshot of a map&#10;&#10;Description automatically generated">
            <a:extLst>
              <a:ext uri="{FF2B5EF4-FFF2-40B4-BE49-F238E27FC236}">
                <a16:creationId xmlns:a16="http://schemas.microsoft.com/office/drawing/2014/main" id="{4D8D1C38-7D10-87D1-9F17-4EAF2FE89B6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4390" y="2056142"/>
            <a:ext cx="2923299" cy="3784231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D26C6016-E5F8-5C63-D2BF-CA8321C71BD6}"/>
              </a:ext>
            </a:extLst>
          </p:cNvPr>
          <p:cNvSpPr txBox="1"/>
          <p:nvPr/>
        </p:nvSpPr>
        <p:spPr>
          <a:xfrm>
            <a:off x="7155304" y="1540725"/>
            <a:ext cx="34014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FIND A GAME ROOM TO HOST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CA97A45-81A7-FF02-2523-94DCEB0372D4}"/>
              </a:ext>
            </a:extLst>
          </p:cNvPr>
          <p:cNvSpPr txBox="1"/>
          <p:nvPr/>
        </p:nvSpPr>
        <p:spPr>
          <a:xfrm>
            <a:off x="1512578" y="1540725"/>
            <a:ext cx="40199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FIND A COMMERCIAL HALL TO HOST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1D20041-6CDA-7302-5751-B6F33E08B033}"/>
              </a:ext>
            </a:extLst>
          </p:cNvPr>
          <p:cNvSpPr txBox="1"/>
          <p:nvPr/>
        </p:nvSpPr>
        <p:spPr>
          <a:xfrm>
            <a:off x="0" y="6192379"/>
            <a:ext cx="12192000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1400" dirty="0"/>
              <a:t>* Monthly Lucky 7 may be played at the organization’s regular meeting place/or a facility owned, leased, or utilized by the organization for activities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235473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>
            <a:extLst>
              <a:ext uri="{FF2B5EF4-FFF2-40B4-BE49-F238E27FC236}">
                <a16:creationId xmlns:a16="http://schemas.microsoft.com/office/drawing/2014/main" id="{FA7378BD-9CD5-D482-0A13-DA75B5DD1D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" y="0"/>
            <a:ext cx="3769567" cy="6858000"/>
          </a:xfr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solidFill>
              <a:schemeClr val="tx2">
                <a:lumMod val="60000"/>
                <a:lumOff val="40000"/>
              </a:schemeClr>
            </a:solidFill>
          </a:ln>
        </p:spPr>
        <p:txBody>
          <a:bodyPr>
            <a:normAutofit/>
          </a:bodyPr>
          <a:lstStyle/>
          <a:p>
            <a:pPr algn="l"/>
            <a:r>
              <a:rPr lang="en-US" kern="1200" dirty="0">
                <a:solidFill>
                  <a:schemeClr val="accent2">
                    <a:lumMod val="25000"/>
                  </a:schemeClr>
                </a:solidFill>
                <a:latin typeface="+mn-lt"/>
                <a:ea typeface="+mn-ea"/>
                <a:cs typeface="+mn-cs"/>
              </a:rPr>
              <a:t>INFORMATION TO KNOW PRIOR TO CHOOSING A GAMING LOCATION</a:t>
            </a:r>
            <a:endParaRPr lang="en-US" dirty="0">
              <a:solidFill>
                <a:schemeClr val="accent2">
                  <a:lumMod val="25000"/>
                </a:schemeClr>
              </a:solidFill>
            </a:endParaRPr>
          </a:p>
        </p:txBody>
      </p:sp>
      <p:graphicFrame>
        <p:nvGraphicFramePr>
          <p:cNvPr id="7" name="Content Placeholder 6">
            <a:extLst>
              <a:ext uri="{FF2B5EF4-FFF2-40B4-BE49-F238E27FC236}">
                <a16:creationId xmlns:a16="http://schemas.microsoft.com/office/drawing/2014/main" id="{6F72590B-725A-84DA-EDDD-3B3E6BA4887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21621191"/>
              </p:ext>
            </p:extLst>
          </p:nvPr>
        </p:nvGraphicFramePr>
        <p:xfrm>
          <a:off x="3405930" y="159434"/>
          <a:ext cx="8447248" cy="653913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16554001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2B1D39-2099-336E-3C4D-B90AA094D5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9167" y="2708804"/>
            <a:ext cx="3959417" cy="1440394"/>
          </a:xfrm>
          <a:noFill/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r>
              <a:rPr lang="en-US" sz="2400" dirty="0">
                <a:solidFill>
                  <a:schemeClr val="accent2">
                    <a:lumMod val="25000"/>
                  </a:schemeClr>
                </a:solidFill>
              </a:rPr>
              <a:t>Monthly Lucky 7 license application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FB403EBD-907E-4D59-98D4-A72CD1063C6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315061" y="-2"/>
            <a:ext cx="6876939" cy="6858002"/>
          </a:xfrm>
          <a:prstGeom prst="rect">
            <a:avLst/>
          </a:prstGeom>
          <a:solidFill>
            <a:schemeClr val="tx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 descr="A close-up of a document&#10;&#10;Description automatically generated">
            <a:extLst>
              <a:ext uri="{FF2B5EF4-FFF2-40B4-BE49-F238E27FC236}">
                <a16:creationId xmlns:a16="http://schemas.microsoft.com/office/drawing/2014/main" id="{3ABE2462-852E-8F04-1088-9A7FC77FC10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0737" y="558096"/>
            <a:ext cx="3797641" cy="498760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Content Placeholder 4" descr="A close-up of a form&#10;&#10;Description automatically generated">
            <a:extLst>
              <a:ext uri="{FF2B5EF4-FFF2-40B4-BE49-F238E27FC236}">
                <a16:creationId xmlns:a16="http://schemas.microsoft.com/office/drawing/2014/main" id="{6AA8C864-8E6B-C254-B9CC-B9A3EBD102D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4289" y="305328"/>
            <a:ext cx="3757612" cy="492940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78255B64-FD3F-D794-B9FC-6A9DAB18283C}"/>
              </a:ext>
            </a:extLst>
          </p:cNvPr>
          <p:cNvSpPr txBox="1"/>
          <p:nvPr/>
        </p:nvSpPr>
        <p:spPr>
          <a:xfrm>
            <a:off x="5315060" y="5802073"/>
            <a:ext cx="687693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solidFill>
                  <a:schemeClr val="bg1">
                    <a:lumMod val="50000"/>
                  </a:schemeClr>
                </a:solidFill>
              </a:rPr>
              <a:t>An Eligibility Determination Application must be submitted prior to or with this application. For more information regarding the Eligibility Determination Application, see the corresponding PowerPoint.</a:t>
            </a:r>
          </a:p>
        </p:txBody>
      </p:sp>
    </p:spTree>
    <p:extLst>
      <p:ext uri="{BB962C8B-B14F-4D97-AF65-F5344CB8AC3E}">
        <p14:creationId xmlns:p14="http://schemas.microsoft.com/office/powerpoint/2010/main" val="115353879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7C54DC-5AAC-7753-CFBC-EDD97F41EA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7504" y="2421230"/>
            <a:ext cx="3506598" cy="2801923"/>
          </a:xfrm>
          <a:gradFill flip="none" rotWithShape="1">
            <a:gsLst>
              <a:gs pos="0">
                <a:schemeClr val="accent1">
                  <a:lumMod val="0"/>
                  <a:lumOff val="100000"/>
                </a:schemeClr>
              </a:gs>
              <a:gs pos="35000">
                <a:schemeClr val="accent1">
                  <a:lumMod val="0"/>
                  <a:lumOff val="100000"/>
                </a:schemeClr>
              </a:gs>
              <a:gs pos="100000">
                <a:schemeClr val="accent1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  <a:ln>
            <a:solidFill>
              <a:schemeClr val="tx2">
                <a:lumMod val="60000"/>
                <a:lumOff val="40000"/>
              </a:schemeClr>
            </a:solidFill>
          </a:ln>
        </p:spPr>
        <p:txBody>
          <a:bodyPr>
            <a:normAutofit/>
          </a:bodyPr>
          <a:lstStyle/>
          <a:p>
            <a:pPr algn="l"/>
            <a:r>
              <a:rPr lang="en-US" sz="3200" dirty="0">
                <a:solidFill>
                  <a:schemeClr val="accent2">
                    <a:lumMod val="25000"/>
                  </a:schemeClr>
                </a:solidFill>
              </a:rPr>
              <a:t>MONTHLY</a:t>
            </a:r>
            <a:r>
              <a:rPr lang="en-US" dirty="0">
                <a:solidFill>
                  <a:schemeClr val="accent2">
                    <a:lumMod val="25000"/>
                  </a:schemeClr>
                </a:solidFill>
              </a:rPr>
              <a:t> Lucky 7 LICENSE APPLICATION</a:t>
            </a:r>
            <a:br>
              <a:rPr lang="en-US" dirty="0">
                <a:solidFill>
                  <a:schemeClr val="accent2">
                    <a:lumMod val="25000"/>
                  </a:schemeClr>
                </a:solidFill>
              </a:rPr>
            </a:br>
            <a:r>
              <a:rPr lang="en-US" sz="1800" dirty="0">
                <a:solidFill>
                  <a:schemeClr val="accent2">
                    <a:lumMod val="25000"/>
                  </a:schemeClr>
                </a:solidFill>
              </a:rPr>
              <a:t>SECTION 1</a:t>
            </a:r>
            <a:endParaRPr lang="en-US" dirty="0">
              <a:solidFill>
                <a:schemeClr val="accent2">
                  <a:lumMod val="25000"/>
                </a:schemeClr>
              </a:solidFill>
            </a:endParaRPr>
          </a:p>
        </p:txBody>
      </p:sp>
      <p:graphicFrame>
        <p:nvGraphicFramePr>
          <p:cNvPr id="8" name="Content Placeholder 7">
            <a:extLst>
              <a:ext uri="{FF2B5EF4-FFF2-40B4-BE49-F238E27FC236}">
                <a16:creationId xmlns:a16="http://schemas.microsoft.com/office/drawing/2014/main" id="{046DF7AF-5507-E2EB-B08F-B40948A0D75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42662853"/>
              </p:ext>
            </p:extLst>
          </p:nvPr>
        </p:nvGraphicFramePr>
        <p:xfrm>
          <a:off x="2130803" y="115529"/>
          <a:ext cx="8103960" cy="387933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2" name="Rectangle 11">
            <a:extLst>
              <a:ext uri="{FF2B5EF4-FFF2-40B4-BE49-F238E27FC236}">
                <a16:creationId xmlns:a16="http://schemas.microsoft.com/office/drawing/2014/main" id="{9344763E-1F5B-4192-9E84-267D8A649E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72223" y="3822192"/>
            <a:ext cx="6882951" cy="2068469"/>
          </a:xfrm>
          <a:prstGeom prst="rect">
            <a:avLst/>
          </a:prstGeom>
          <a:noFill/>
          <a:ln w="317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50013361-A314-4AA8-8C94-46622655433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53278" y="3905450"/>
            <a:ext cx="6720840" cy="1901952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Content Placeholder 4" descr="A close-up of a website&#10;&#10;Description automatically generated">
            <a:extLst>
              <a:ext uri="{FF2B5EF4-FFF2-40B4-BE49-F238E27FC236}">
                <a16:creationId xmlns:a16="http://schemas.microsoft.com/office/drawing/2014/main" id="{6AA92001-4067-F0F9-76F0-C96FD6DC7D5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9290" y="4268832"/>
            <a:ext cx="6528816" cy="117518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58974229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1660E788-AFA9-4A1B-9991-6AA74632A1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867D4867-5BA7-4462-B2F6-A23F4A622A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37704" y="0"/>
            <a:ext cx="4654296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B67E4CC-EE04-96F0-41B8-57BDD68F54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86820" y="1372952"/>
            <a:ext cx="3363974" cy="3135341"/>
          </a:xfrm>
          <a:noFill/>
          <a:ln>
            <a:solidFill>
              <a:schemeClr val="bg1"/>
            </a:solidFill>
          </a:ln>
        </p:spPr>
        <p:txBody>
          <a:bodyPr wrap="square">
            <a:normAutofit/>
          </a:bodyPr>
          <a:lstStyle/>
          <a:p>
            <a:pPr algn="l"/>
            <a:r>
              <a:rPr lang="en-US" sz="3200" dirty="0">
                <a:solidFill>
                  <a:schemeClr val="bg1"/>
                </a:solidFill>
              </a:rPr>
              <a:t>Monthly Lucky 7 license application </a:t>
            </a:r>
            <a:br>
              <a:rPr lang="en-US" dirty="0">
                <a:solidFill>
                  <a:schemeClr val="bg1"/>
                </a:solidFill>
              </a:rPr>
            </a:br>
            <a:r>
              <a:rPr lang="en-US" sz="1800" dirty="0">
                <a:solidFill>
                  <a:schemeClr val="bg1"/>
                </a:solidFill>
              </a:rPr>
              <a:t>Sections 2 &amp; 3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5" name="Content Placeholder 4" descr="A application form with text and images&#10;&#10;Description automatically generated">
            <a:extLst>
              <a:ext uri="{FF2B5EF4-FFF2-40B4-BE49-F238E27FC236}">
                <a16:creationId xmlns:a16="http://schemas.microsoft.com/office/drawing/2014/main" id="{1C490DF9-05CB-4B45-53CA-D11476845E8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929" y="643467"/>
            <a:ext cx="6250769" cy="229715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A84E4ADC-F7BD-45F9-0A6C-7D07001E41C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1163042"/>
              </p:ext>
            </p:extLst>
          </p:nvPr>
        </p:nvGraphicFramePr>
        <p:xfrm>
          <a:off x="18217" y="2080470"/>
          <a:ext cx="7414192" cy="52850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96839498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>
            <a:extLst>
              <a:ext uri="{FF2B5EF4-FFF2-40B4-BE49-F238E27FC236}">
                <a16:creationId xmlns:a16="http://schemas.microsoft.com/office/drawing/2014/main" id="{23530FE0-C542-45A1-BCD8-935787009C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351" y="640080"/>
            <a:ext cx="8924024" cy="5200996"/>
          </a:xfrm>
          <a:prstGeom prst="rect">
            <a:avLst/>
          </a:prstGeom>
          <a:noFill/>
          <a:ln w="317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F2A658D9-F185-44F1-BA33-D50320D1D0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30543" y="825096"/>
            <a:ext cx="8549640" cy="4830965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2B3FC39A-974D-7C65-5A09-9076F117E81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77323692"/>
              </p:ext>
            </p:extLst>
          </p:nvPr>
        </p:nvGraphicFramePr>
        <p:xfrm>
          <a:off x="1173534" y="1283546"/>
          <a:ext cx="6259734" cy="39140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0" name="Oval 29">
            <a:extLst>
              <a:ext uri="{FF2B5EF4-FFF2-40B4-BE49-F238E27FC236}">
                <a16:creationId xmlns:a16="http://schemas.microsoft.com/office/drawing/2014/main" id="{BAC87F6E-526A-49B5-995D-42DB656594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76718" y="1443035"/>
            <a:ext cx="3971932" cy="3971930"/>
          </a:xfrm>
          <a:prstGeom prst="ellipse">
            <a:avLst/>
          </a:prstGeom>
          <a:solidFill>
            <a:srgbClr val="FFFFFF"/>
          </a:solidFill>
          <a:ln w="317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C23006D7-4539-AF1B-6163-DFCBCD72C689}"/>
              </a:ext>
            </a:extLst>
          </p:cNvPr>
          <p:cNvSpPr/>
          <p:nvPr/>
        </p:nvSpPr>
        <p:spPr>
          <a:xfrm>
            <a:off x="7543264" y="1388715"/>
            <a:ext cx="4038840" cy="4053839"/>
          </a:xfrm>
          <a:prstGeom prst="ellipse">
            <a:avLst/>
          </a:prstGeom>
          <a:gradFill>
            <a:gsLst>
              <a:gs pos="0">
                <a:schemeClr val="tx2"/>
              </a:gs>
              <a:gs pos="50000">
                <a:schemeClr val="bg1"/>
              </a:gs>
              <a:gs pos="100000">
                <a:srgbClr val="FFF2CC"/>
              </a:gs>
            </a:gsLst>
            <a:lin ang="2700000" scaled="1"/>
          </a:gra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9C02357-4101-DCA3-98C1-B554740184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20168" y="1586484"/>
            <a:ext cx="3685032" cy="3685032"/>
          </a:xfrm>
          <a:prstGeom prst="ellipse">
            <a:avLst/>
          </a:prstGeom>
          <a:solidFill>
            <a:schemeClr val="accent2"/>
          </a:solidFill>
          <a:ln w="3175">
            <a:solidFill>
              <a:schemeClr val="tx1">
                <a:lumMod val="50000"/>
              </a:schemeClr>
            </a:solidFill>
          </a:ln>
        </p:spPr>
        <p:txBody>
          <a:bodyPr>
            <a:normAutofit/>
          </a:bodyPr>
          <a:lstStyle/>
          <a:p>
            <a:pPr algn="l"/>
            <a:r>
              <a:rPr lang="en-US" sz="2400" dirty="0">
                <a:solidFill>
                  <a:srgbClr val="FFFFFF"/>
                </a:solidFill>
              </a:rPr>
              <a:t>Monthly Lucky 7 license application</a:t>
            </a:r>
            <a:br>
              <a:rPr lang="en-US" sz="2400" dirty="0">
                <a:solidFill>
                  <a:srgbClr val="FFFFFF"/>
                </a:solidFill>
              </a:rPr>
            </a:br>
            <a:r>
              <a:rPr lang="en-US" sz="1600" dirty="0">
                <a:solidFill>
                  <a:srgbClr val="FFFFFF"/>
                </a:solidFill>
              </a:rPr>
              <a:t>Section 4</a:t>
            </a:r>
            <a:endParaRPr lang="en-US" sz="2400" dirty="0">
              <a:solidFill>
                <a:srgbClr val="FFFFFF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702418B-BE87-0D91-7D54-83D492F3D73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5651" y="5470143"/>
            <a:ext cx="9840698" cy="120031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574715699"/>
      </p:ext>
    </p:extLst>
  </p:cSld>
  <p:clrMapOvr>
    <a:masterClrMapping/>
  </p:clrMapOvr>
</p:sld>
</file>

<file path=ppt/theme/theme1.xml><?xml version="1.0" encoding="utf-8"?>
<a:theme xmlns:a="http://schemas.openxmlformats.org/drawingml/2006/main" name="Parcel">
  <a:themeElements>
    <a:clrScheme name="Custom 12">
      <a:dk1>
        <a:srgbClr val="7B90C6"/>
      </a:dk1>
      <a:lt1>
        <a:sysClr val="window" lastClr="FFFFFF"/>
      </a:lt1>
      <a:dk2>
        <a:srgbClr val="9FC2E2"/>
      </a:dk2>
      <a:lt2>
        <a:srgbClr val="DCE9FC"/>
      </a:lt2>
      <a:accent1>
        <a:srgbClr val="C0D7EC"/>
      </a:accent1>
      <a:accent2>
        <a:srgbClr val="C0D7EC"/>
      </a:accent2>
      <a:accent3>
        <a:srgbClr val="D4E5F6"/>
      </a:accent3>
      <a:accent4>
        <a:srgbClr val="E5E8ED"/>
      </a:accent4>
      <a:accent5>
        <a:srgbClr val="DDECEE"/>
      </a:accent5>
      <a:accent6>
        <a:srgbClr val="EBE8EC"/>
      </a:accent6>
      <a:hlink>
        <a:srgbClr val="E9DCF2"/>
      </a:hlink>
      <a:folHlink>
        <a:srgbClr val="D8F1FC"/>
      </a:folHlink>
    </a:clrScheme>
    <a:fontScheme name="Parcel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Parcel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107000"/>
                <a:lumMod val="103000"/>
              </a:schemeClr>
            </a:gs>
            <a:gs pos="100000">
              <a:schemeClr val="phClr">
                <a:tint val="82000"/>
                <a:satMod val="109000"/>
                <a:lumMod val="103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3000"/>
                <a:lumMod val="100000"/>
              </a:schemeClr>
            </a:gs>
            <a:gs pos="100000">
              <a:schemeClr val="phClr">
                <a:shade val="93000"/>
                <a:satMod val="11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5880" dist="1524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prstMaterial="dkEdge">
            <a:bevelT w="0" h="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7000"/>
                <a:shade val="100000"/>
                <a:satMod val="185000"/>
                <a:lumMod val="120000"/>
              </a:schemeClr>
            </a:gs>
            <a:gs pos="100000">
              <a:schemeClr val="phClr">
                <a:tint val="96000"/>
                <a:shade val="95000"/>
                <a:satMod val="215000"/>
                <a:lumMod val="80000"/>
              </a:schemeClr>
            </a:gs>
          </a:gsLst>
          <a:path path="circle">
            <a:fillToRect l="50000" t="55000" r="125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cel" id="{8BEC4385-4EB9-4D53-BFB5-0EA123736B6D}" vid="{4DB32801-28C0-48B0-8C1D-A9A58613615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TM10001115[[fn=Parcel]]</Template>
  <TotalTime>679</TotalTime>
  <Words>1266</Words>
  <Application>Microsoft Office PowerPoint</Application>
  <PresentationFormat>Widescreen</PresentationFormat>
  <Paragraphs>157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2" baseType="lpstr">
      <vt:lpstr>Arial</vt:lpstr>
      <vt:lpstr>Gill Sans MT</vt:lpstr>
      <vt:lpstr>Parcel</vt:lpstr>
      <vt:lpstr>Monthly Lucky 7 Licenses</vt:lpstr>
      <vt:lpstr>OBJECTIVE</vt:lpstr>
      <vt:lpstr>Types of Lucky 7 Licenses</vt:lpstr>
      <vt:lpstr>Locations for events</vt:lpstr>
      <vt:lpstr>INFORMATION TO KNOW PRIOR TO CHOOSING A GAMING LOCATION</vt:lpstr>
      <vt:lpstr>Monthly Lucky 7 license application</vt:lpstr>
      <vt:lpstr>MONTHLY Lucky 7 LICENSE APPLICATION SECTION 1</vt:lpstr>
      <vt:lpstr>Monthly Lucky 7 license application  Sections 2 &amp; 3</vt:lpstr>
      <vt:lpstr>Monthly Lucky 7 license application Section 4</vt:lpstr>
      <vt:lpstr>Monthly Lucky 7 license application Section 5</vt:lpstr>
      <vt:lpstr>FEES</vt:lpstr>
      <vt:lpstr>Compliance requirements</vt:lpstr>
      <vt:lpstr>Internal controls</vt:lpstr>
      <vt:lpstr>INTERNAL CONTROLS All Charities licensed to participate in Bingo and/or Lucky 7 must write and maintain internal controls</vt:lpstr>
      <vt:lpstr>INVENTORY: PERPETUAL &amp; PHYSICAL</vt:lpstr>
      <vt:lpstr>ANNUAL INVENTORY  REPORTING REQUIREMENT</vt:lpstr>
      <vt:lpstr>MONTHLY FINANCIAL REPORTS (MFRS) Tickets sold during a Bingo event</vt:lpstr>
      <vt:lpstr>PowerPoint Presentation</vt:lpstr>
      <vt:lpstr>Monthly Financial Report Due dates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Monthly Lucky 7 Licenses</dc:title>
  <dc:creator>Laskey, Katelyn</dc:creator>
  <cp:lastModifiedBy>Laskey, Katelyn</cp:lastModifiedBy>
  <cp:revision>11</cp:revision>
  <dcterms:created xsi:type="dcterms:W3CDTF">2024-02-05T14:48:58Z</dcterms:created>
  <dcterms:modified xsi:type="dcterms:W3CDTF">2024-02-29T13:18:54Z</dcterms:modified>
</cp:coreProperties>
</file>