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C72"/>
    <a:srgbClr val="4B8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44B55-BEC7-473D-89D7-5E1D6D4C49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E6A8D-4B56-4D70-8B2B-2C5830B1B7D4}">
      <dgm:prSet/>
      <dgm:spPr/>
      <dgm:t>
        <a:bodyPr/>
        <a:lstStyle/>
        <a:p>
          <a:pPr algn="l"/>
          <a:r>
            <a:rPr lang="en-US" dirty="0"/>
            <a:t>An organization must be found eligible to receive a charitable gaming license</a:t>
          </a:r>
        </a:p>
      </dgm:t>
    </dgm:pt>
    <dgm:pt modelId="{0575454C-85AC-4977-A5C5-33AE5AFF269A}" type="parTrans" cxnId="{9FED4FE7-31FE-4E77-B258-1C52B4D55713}">
      <dgm:prSet/>
      <dgm:spPr/>
      <dgm:t>
        <a:bodyPr/>
        <a:lstStyle/>
        <a:p>
          <a:endParaRPr lang="en-US"/>
        </a:p>
      </dgm:t>
    </dgm:pt>
    <dgm:pt modelId="{C33003DB-1DD3-46F9-A3AC-A52242B66AFB}" type="sibTrans" cxnId="{9FED4FE7-31FE-4E77-B258-1C52B4D55713}">
      <dgm:prSet/>
      <dgm:spPr/>
      <dgm:t>
        <a:bodyPr/>
        <a:lstStyle/>
        <a:p>
          <a:endParaRPr lang="en-US"/>
        </a:p>
      </dgm:t>
    </dgm:pt>
    <dgm:pt modelId="{91CFAD8D-3E38-4F5D-90BA-A64D8E118631}">
      <dgm:prSet/>
      <dgm:spPr/>
      <dgm:t>
        <a:bodyPr/>
        <a:lstStyle/>
        <a:p>
          <a:pPr algn="l"/>
          <a:r>
            <a:rPr lang="en-US" dirty="0"/>
            <a:t>A charity is deemed eligible for the entire calendar year in which the determination was made. </a:t>
          </a:r>
        </a:p>
      </dgm:t>
    </dgm:pt>
    <dgm:pt modelId="{C4A70BE4-B841-4D5D-9548-3E68C066BAB0}" type="parTrans" cxnId="{C04510EA-BEC4-4C9E-8373-9F5844F81D09}">
      <dgm:prSet/>
      <dgm:spPr/>
      <dgm:t>
        <a:bodyPr/>
        <a:lstStyle/>
        <a:p>
          <a:endParaRPr lang="en-US"/>
        </a:p>
      </dgm:t>
    </dgm:pt>
    <dgm:pt modelId="{AE025F82-2779-4F51-9A0E-215EA4695DB3}" type="sibTrans" cxnId="{C04510EA-BEC4-4C9E-8373-9F5844F81D09}">
      <dgm:prSet/>
      <dgm:spPr/>
      <dgm:t>
        <a:bodyPr/>
        <a:lstStyle/>
        <a:p>
          <a:endParaRPr lang="en-US"/>
        </a:p>
      </dgm:t>
    </dgm:pt>
    <dgm:pt modelId="{4B6F47D9-1396-4588-80A0-09248ABFCEDA}">
      <dgm:prSet/>
      <dgm:spPr/>
      <dgm:t>
        <a:bodyPr/>
        <a:lstStyle/>
        <a:p>
          <a:pPr algn="l"/>
          <a:r>
            <a:rPr lang="en-US" dirty="0"/>
            <a:t>One application can be submitted for all license types</a:t>
          </a:r>
        </a:p>
      </dgm:t>
    </dgm:pt>
    <dgm:pt modelId="{220BFD7C-A4EC-449E-8386-F81AE4889867}" type="parTrans" cxnId="{22225914-4BC1-463C-A3CB-C49438246B02}">
      <dgm:prSet/>
      <dgm:spPr/>
      <dgm:t>
        <a:bodyPr/>
        <a:lstStyle/>
        <a:p>
          <a:endParaRPr lang="en-US"/>
        </a:p>
      </dgm:t>
    </dgm:pt>
    <dgm:pt modelId="{A37E387C-C765-4C2B-A123-19775311EA20}" type="sibTrans" cxnId="{22225914-4BC1-463C-A3CB-C49438246B02}">
      <dgm:prSet/>
      <dgm:spPr/>
      <dgm:t>
        <a:bodyPr/>
        <a:lstStyle/>
        <a:p>
          <a:endParaRPr lang="en-US"/>
        </a:p>
      </dgm:t>
    </dgm:pt>
    <dgm:pt modelId="{B6A351E6-F152-4987-B7EC-C50891D470A5}">
      <dgm:prSet/>
      <dgm:spPr/>
      <dgm:t>
        <a:bodyPr/>
        <a:lstStyle/>
        <a:p>
          <a:pPr algn="l"/>
          <a:r>
            <a:rPr lang="en-US" dirty="0"/>
            <a:t>For more information on this form please see the corresponding PowerPoint</a:t>
          </a:r>
        </a:p>
      </dgm:t>
    </dgm:pt>
    <dgm:pt modelId="{E9F1A5BD-71DE-4F87-AB14-302E0CDFD16E}" type="parTrans" cxnId="{D00B62F5-F993-4E11-9208-631EC7B83CE6}">
      <dgm:prSet/>
      <dgm:spPr/>
      <dgm:t>
        <a:bodyPr/>
        <a:lstStyle/>
        <a:p>
          <a:endParaRPr lang="en-US"/>
        </a:p>
      </dgm:t>
    </dgm:pt>
    <dgm:pt modelId="{3E4BABBF-5691-46BB-826D-065E71A876F2}" type="sibTrans" cxnId="{D00B62F5-F993-4E11-9208-631EC7B83CE6}">
      <dgm:prSet/>
      <dgm:spPr/>
      <dgm:t>
        <a:bodyPr/>
        <a:lstStyle/>
        <a:p>
          <a:endParaRPr lang="en-US"/>
        </a:p>
      </dgm:t>
    </dgm:pt>
    <dgm:pt modelId="{1D30C21A-DCBB-47C3-8AFF-AAAB59D3748E}" type="pres">
      <dgm:prSet presAssocID="{51844B55-BEC7-473D-89D7-5E1D6D4C4964}" presName="Name0" presStyleCnt="0">
        <dgm:presLayoutVars>
          <dgm:dir/>
          <dgm:animLvl val="lvl"/>
          <dgm:resizeHandles val="exact"/>
        </dgm:presLayoutVars>
      </dgm:prSet>
      <dgm:spPr/>
    </dgm:pt>
    <dgm:pt modelId="{09D7B0FB-A6E1-4487-945F-403FD7282DCC}" type="pres">
      <dgm:prSet presAssocID="{D25E6A8D-4B56-4D70-8B2B-2C5830B1B7D4}" presName="linNode" presStyleCnt="0"/>
      <dgm:spPr/>
    </dgm:pt>
    <dgm:pt modelId="{8ACC7F85-5E61-40A3-9D29-05F034CC7B29}" type="pres">
      <dgm:prSet presAssocID="{D25E6A8D-4B56-4D70-8B2B-2C5830B1B7D4}" presName="parentText" presStyleLbl="node1" presStyleIdx="0" presStyleCnt="4" custLinFactNeighborX="-69215" custLinFactNeighborY="-208">
        <dgm:presLayoutVars>
          <dgm:chMax val="1"/>
          <dgm:bulletEnabled val="1"/>
        </dgm:presLayoutVars>
      </dgm:prSet>
      <dgm:spPr/>
    </dgm:pt>
    <dgm:pt modelId="{394CDAEC-FBF4-4E07-BE7B-AEA854B8B877}" type="pres">
      <dgm:prSet presAssocID="{C33003DB-1DD3-46F9-A3AC-A52242B66AFB}" presName="sp" presStyleCnt="0"/>
      <dgm:spPr/>
    </dgm:pt>
    <dgm:pt modelId="{243C7961-DD04-4A08-A002-3B11006638E4}" type="pres">
      <dgm:prSet presAssocID="{91CFAD8D-3E38-4F5D-90BA-A64D8E118631}" presName="linNode" presStyleCnt="0"/>
      <dgm:spPr/>
    </dgm:pt>
    <dgm:pt modelId="{CB6B0893-8072-4CE8-9C2E-2B112E43B13D}" type="pres">
      <dgm:prSet presAssocID="{91CFAD8D-3E38-4F5D-90BA-A64D8E118631}" presName="parentText" presStyleLbl="node1" presStyleIdx="1" presStyleCnt="4" custLinFactNeighborX="-22356" custLinFactNeighborY="-1386">
        <dgm:presLayoutVars>
          <dgm:chMax val="1"/>
          <dgm:bulletEnabled val="1"/>
        </dgm:presLayoutVars>
      </dgm:prSet>
      <dgm:spPr/>
    </dgm:pt>
    <dgm:pt modelId="{312E3635-D5F7-48F0-8805-5F959FA77B7B}" type="pres">
      <dgm:prSet presAssocID="{AE025F82-2779-4F51-9A0E-215EA4695DB3}" presName="sp" presStyleCnt="0"/>
      <dgm:spPr/>
    </dgm:pt>
    <dgm:pt modelId="{FFDDF356-6A03-4F15-8F55-690518DFDA5B}" type="pres">
      <dgm:prSet presAssocID="{4B6F47D9-1396-4588-80A0-09248ABFCEDA}" presName="linNode" presStyleCnt="0"/>
      <dgm:spPr/>
    </dgm:pt>
    <dgm:pt modelId="{A2C01199-79C2-4B50-88E4-227F20164FF3}" type="pres">
      <dgm:prSet presAssocID="{4B6F47D9-1396-4588-80A0-09248ABFCEDA}" presName="parentText" presStyleLbl="node1" presStyleIdx="2" presStyleCnt="4" custLinFactNeighborX="-74605" custLinFactNeighborY="-682">
        <dgm:presLayoutVars>
          <dgm:chMax val="1"/>
          <dgm:bulletEnabled val="1"/>
        </dgm:presLayoutVars>
      </dgm:prSet>
      <dgm:spPr/>
    </dgm:pt>
    <dgm:pt modelId="{2C32743A-D1DB-40B3-AD43-DF4981324804}" type="pres">
      <dgm:prSet presAssocID="{A37E387C-C765-4C2B-A123-19775311EA20}" presName="sp" presStyleCnt="0"/>
      <dgm:spPr/>
    </dgm:pt>
    <dgm:pt modelId="{D4CCF735-EF8A-4D17-9320-666714E78F20}" type="pres">
      <dgm:prSet presAssocID="{B6A351E6-F152-4987-B7EC-C50891D470A5}" presName="linNode" presStyleCnt="0"/>
      <dgm:spPr/>
    </dgm:pt>
    <dgm:pt modelId="{82873949-FF5D-415F-B193-9335041766E6}" type="pres">
      <dgm:prSet presAssocID="{B6A351E6-F152-4987-B7EC-C50891D470A5}" presName="parentText" presStyleLbl="node1" presStyleIdx="3" presStyleCnt="4" custLinFactNeighborX="-9100" custLinFactNeighborY="9570">
        <dgm:presLayoutVars>
          <dgm:chMax val="1"/>
          <dgm:bulletEnabled val="1"/>
        </dgm:presLayoutVars>
      </dgm:prSet>
      <dgm:spPr/>
    </dgm:pt>
  </dgm:ptLst>
  <dgm:cxnLst>
    <dgm:cxn modelId="{22225914-4BC1-463C-A3CB-C49438246B02}" srcId="{51844B55-BEC7-473D-89D7-5E1D6D4C4964}" destId="{4B6F47D9-1396-4588-80A0-09248ABFCEDA}" srcOrd="2" destOrd="0" parTransId="{220BFD7C-A4EC-449E-8386-F81AE4889867}" sibTransId="{A37E387C-C765-4C2B-A123-19775311EA20}"/>
    <dgm:cxn modelId="{62BA1A23-4807-4F31-BB33-DF01A0D116D6}" type="presOf" srcId="{B6A351E6-F152-4987-B7EC-C50891D470A5}" destId="{82873949-FF5D-415F-B193-9335041766E6}" srcOrd="0" destOrd="0" presId="urn:microsoft.com/office/officeart/2005/8/layout/vList5"/>
    <dgm:cxn modelId="{93B54050-E604-4AD6-BAE9-7532FF5EE689}" type="presOf" srcId="{D25E6A8D-4B56-4D70-8B2B-2C5830B1B7D4}" destId="{8ACC7F85-5E61-40A3-9D29-05F034CC7B29}" srcOrd="0" destOrd="0" presId="urn:microsoft.com/office/officeart/2005/8/layout/vList5"/>
    <dgm:cxn modelId="{267D4783-B0EB-49BC-9265-627866C31E31}" type="presOf" srcId="{4B6F47D9-1396-4588-80A0-09248ABFCEDA}" destId="{A2C01199-79C2-4B50-88E4-227F20164FF3}" srcOrd="0" destOrd="0" presId="urn:microsoft.com/office/officeart/2005/8/layout/vList5"/>
    <dgm:cxn modelId="{BDE0F789-B455-4C6B-AD20-E76FBDCA02CB}" type="presOf" srcId="{51844B55-BEC7-473D-89D7-5E1D6D4C4964}" destId="{1D30C21A-DCBB-47C3-8AFF-AAAB59D3748E}" srcOrd="0" destOrd="0" presId="urn:microsoft.com/office/officeart/2005/8/layout/vList5"/>
    <dgm:cxn modelId="{926A83D1-8719-445E-977C-8FB7F886FF71}" type="presOf" srcId="{91CFAD8D-3E38-4F5D-90BA-A64D8E118631}" destId="{CB6B0893-8072-4CE8-9C2E-2B112E43B13D}" srcOrd="0" destOrd="0" presId="urn:microsoft.com/office/officeart/2005/8/layout/vList5"/>
    <dgm:cxn modelId="{9FED4FE7-31FE-4E77-B258-1C52B4D55713}" srcId="{51844B55-BEC7-473D-89D7-5E1D6D4C4964}" destId="{D25E6A8D-4B56-4D70-8B2B-2C5830B1B7D4}" srcOrd="0" destOrd="0" parTransId="{0575454C-85AC-4977-A5C5-33AE5AFF269A}" sibTransId="{C33003DB-1DD3-46F9-A3AC-A52242B66AFB}"/>
    <dgm:cxn modelId="{C04510EA-BEC4-4C9E-8373-9F5844F81D09}" srcId="{51844B55-BEC7-473D-89D7-5E1D6D4C4964}" destId="{91CFAD8D-3E38-4F5D-90BA-A64D8E118631}" srcOrd="1" destOrd="0" parTransId="{C4A70BE4-B841-4D5D-9548-3E68C066BAB0}" sibTransId="{AE025F82-2779-4F51-9A0E-215EA4695DB3}"/>
    <dgm:cxn modelId="{D00B62F5-F993-4E11-9208-631EC7B83CE6}" srcId="{51844B55-BEC7-473D-89D7-5E1D6D4C4964}" destId="{B6A351E6-F152-4987-B7EC-C50891D470A5}" srcOrd="3" destOrd="0" parTransId="{E9F1A5BD-71DE-4F87-AB14-302E0CDFD16E}" sibTransId="{3E4BABBF-5691-46BB-826D-065E71A876F2}"/>
    <dgm:cxn modelId="{D9F65E4C-2ADC-4B92-9CC8-4AB9B1C8C730}" type="presParOf" srcId="{1D30C21A-DCBB-47C3-8AFF-AAAB59D3748E}" destId="{09D7B0FB-A6E1-4487-945F-403FD7282DCC}" srcOrd="0" destOrd="0" presId="urn:microsoft.com/office/officeart/2005/8/layout/vList5"/>
    <dgm:cxn modelId="{D2928690-0EA6-4203-9B49-F50076263BBA}" type="presParOf" srcId="{09D7B0FB-A6E1-4487-945F-403FD7282DCC}" destId="{8ACC7F85-5E61-40A3-9D29-05F034CC7B29}" srcOrd="0" destOrd="0" presId="urn:microsoft.com/office/officeart/2005/8/layout/vList5"/>
    <dgm:cxn modelId="{F131AAC1-D9A2-4868-A9B3-11832A1B5715}" type="presParOf" srcId="{1D30C21A-DCBB-47C3-8AFF-AAAB59D3748E}" destId="{394CDAEC-FBF4-4E07-BE7B-AEA854B8B877}" srcOrd="1" destOrd="0" presId="urn:microsoft.com/office/officeart/2005/8/layout/vList5"/>
    <dgm:cxn modelId="{D495FA48-3AFC-4770-A50E-A4F0230C2C6B}" type="presParOf" srcId="{1D30C21A-DCBB-47C3-8AFF-AAAB59D3748E}" destId="{243C7961-DD04-4A08-A002-3B11006638E4}" srcOrd="2" destOrd="0" presId="urn:microsoft.com/office/officeart/2005/8/layout/vList5"/>
    <dgm:cxn modelId="{9EC7A046-0C05-4E0C-A3C4-F308B76E7CFB}" type="presParOf" srcId="{243C7961-DD04-4A08-A002-3B11006638E4}" destId="{CB6B0893-8072-4CE8-9C2E-2B112E43B13D}" srcOrd="0" destOrd="0" presId="urn:microsoft.com/office/officeart/2005/8/layout/vList5"/>
    <dgm:cxn modelId="{9E9617A2-D69E-439E-9FD2-6880A1B94D23}" type="presParOf" srcId="{1D30C21A-DCBB-47C3-8AFF-AAAB59D3748E}" destId="{312E3635-D5F7-48F0-8805-5F959FA77B7B}" srcOrd="3" destOrd="0" presId="urn:microsoft.com/office/officeart/2005/8/layout/vList5"/>
    <dgm:cxn modelId="{42471BD7-72B6-442F-953C-358658F03450}" type="presParOf" srcId="{1D30C21A-DCBB-47C3-8AFF-AAAB59D3748E}" destId="{FFDDF356-6A03-4F15-8F55-690518DFDA5B}" srcOrd="4" destOrd="0" presId="urn:microsoft.com/office/officeart/2005/8/layout/vList5"/>
    <dgm:cxn modelId="{C0B9773F-910B-4E83-87A8-BFD3731290B0}" type="presParOf" srcId="{FFDDF356-6A03-4F15-8F55-690518DFDA5B}" destId="{A2C01199-79C2-4B50-88E4-227F20164FF3}" srcOrd="0" destOrd="0" presId="urn:microsoft.com/office/officeart/2005/8/layout/vList5"/>
    <dgm:cxn modelId="{70CE1750-170D-4F57-9B4F-F5DBFFE1EFEC}" type="presParOf" srcId="{1D30C21A-DCBB-47C3-8AFF-AAAB59D3748E}" destId="{2C32743A-D1DB-40B3-AD43-DF4981324804}" srcOrd="5" destOrd="0" presId="urn:microsoft.com/office/officeart/2005/8/layout/vList5"/>
    <dgm:cxn modelId="{8F19A0DF-0E7C-4508-9E19-4A6D1387D4B8}" type="presParOf" srcId="{1D30C21A-DCBB-47C3-8AFF-AAAB59D3748E}" destId="{D4CCF735-EF8A-4D17-9320-666714E78F20}" srcOrd="6" destOrd="0" presId="urn:microsoft.com/office/officeart/2005/8/layout/vList5"/>
    <dgm:cxn modelId="{302B7C05-1E96-42DA-A3C4-B47B5B98EB1B}" type="presParOf" srcId="{D4CCF735-EF8A-4D17-9320-666714E78F20}" destId="{82873949-FF5D-415F-B193-9335041766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AB48C-6F7C-4DE6-9C19-B298ED84E6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EEF22-3ADA-4923-B2A9-A6ECE7B1790F}">
      <dgm:prSet custT="1"/>
      <dgm:spPr/>
      <dgm:t>
        <a:bodyPr/>
        <a:lstStyle/>
        <a:p>
          <a:r>
            <a:rPr lang="en-US" sz="1800" dirty="0"/>
            <a:t>Contact one of the game rooms and ask to speak with the Charity Coordinator.</a:t>
          </a:r>
        </a:p>
      </dgm:t>
    </dgm:pt>
    <dgm:pt modelId="{BD712BD9-898D-4DE5-9EDF-91509AB6A02F}" type="parTrans" cxnId="{2A3E8239-A116-4BAB-B90D-B211324B75F3}">
      <dgm:prSet/>
      <dgm:spPr/>
      <dgm:t>
        <a:bodyPr/>
        <a:lstStyle/>
        <a:p>
          <a:endParaRPr lang="en-US"/>
        </a:p>
      </dgm:t>
    </dgm:pt>
    <dgm:pt modelId="{C12D82A9-C0CF-47DA-AA00-655CE8430280}" type="sibTrans" cxnId="{2A3E8239-A116-4BAB-B90D-B211324B75F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6FE8CF3-280F-427D-8A45-44354FF28B64}">
      <dgm:prSet custT="1"/>
      <dgm:spPr/>
      <dgm:t>
        <a:bodyPr/>
        <a:lstStyle/>
        <a:p>
          <a:r>
            <a:rPr lang="en-US" sz="1800" dirty="0"/>
            <a:t>All game room addresses, and phone numbers are listed in alphabetical order on our website.</a:t>
          </a:r>
        </a:p>
      </dgm:t>
    </dgm:pt>
    <dgm:pt modelId="{BEA01A95-747F-461B-B9D4-743598B36907}" type="parTrans" cxnId="{6C5A53A7-0189-4573-9249-9392496CA91D}">
      <dgm:prSet/>
      <dgm:spPr/>
      <dgm:t>
        <a:bodyPr/>
        <a:lstStyle/>
        <a:p>
          <a:endParaRPr lang="en-US"/>
        </a:p>
      </dgm:t>
    </dgm:pt>
    <dgm:pt modelId="{2A341F0A-9E25-47FA-8FA1-87A350B992DE}" type="sibTrans" cxnId="{6C5A53A7-0189-4573-9249-9392496CA91D}">
      <dgm:prSet/>
      <dgm:spPr>
        <a:solidFill>
          <a:srgbClr val="4B8C92"/>
        </a:solidFill>
      </dgm:spPr>
      <dgm:t>
        <a:bodyPr/>
        <a:lstStyle/>
        <a:p>
          <a:endParaRPr lang="en-US"/>
        </a:p>
      </dgm:t>
    </dgm:pt>
    <dgm:pt modelId="{6BA62F71-70F6-42C3-A60E-32F07E180752}" type="pres">
      <dgm:prSet presAssocID="{810AB48C-6F7C-4DE6-9C19-B298ED84E697}" presName="cycle" presStyleCnt="0">
        <dgm:presLayoutVars>
          <dgm:dir/>
          <dgm:resizeHandles val="exact"/>
        </dgm:presLayoutVars>
      </dgm:prSet>
      <dgm:spPr/>
    </dgm:pt>
    <dgm:pt modelId="{8D8F0F5B-3D56-455B-B323-421B2C7B03AB}" type="pres">
      <dgm:prSet presAssocID="{F45EEF22-3ADA-4923-B2A9-A6ECE7B1790F}" presName="node" presStyleLbl="node1" presStyleIdx="0" presStyleCnt="2" custRadScaleRad="125601" custRadScaleInc="40388">
        <dgm:presLayoutVars>
          <dgm:bulletEnabled val="1"/>
        </dgm:presLayoutVars>
      </dgm:prSet>
      <dgm:spPr/>
    </dgm:pt>
    <dgm:pt modelId="{1E7EA24A-97A4-4F01-8FE0-F2758F4B019E}" type="pres">
      <dgm:prSet presAssocID="{C12D82A9-C0CF-47DA-AA00-655CE8430280}" presName="sibTrans" presStyleLbl="sibTrans2D1" presStyleIdx="0" presStyleCnt="2" custLinFactNeighborX="-8233" custLinFactNeighborY="36037"/>
      <dgm:spPr/>
    </dgm:pt>
    <dgm:pt modelId="{71B42C79-E1DE-4666-A930-E5C8FA27CB9C}" type="pres">
      <dgm:prSet presAssocID="{C12D82A9-C0CF-47DA-AA00-655CE8430280}" presName="connectorText" presStyleLbl="sibTrans2D1" presStyleIdx="0" presStyleCnt="2"/>
      <dgm:spPr/>
    </dgm:pt>
    <dgm:pt modelId="{E0712107-7080-491A-B91B-EFE160EF940E}" type="pres">
      <dgm:prSet presAssocID="{26FE8CF3-280F-427D-8A45-44354FF28B64}" presName="node" presStyleLbl="node1" presStyleIdx="1" presStyleCnt="2" custRadScaleRad="115691" custRadScaleInc="38614">
        <dgm:presLayoutVars>
          <dgm:bulletEnabled val="1"/>
        </dgm:presLayoutVars>
      </dgm:prSet>
      <dgm:spPr/>
    </dgm:pt>
    <dgm:pt modelId="{E234C699-7812-41D2-AD66-965D75D910D2}" type="pres">
      <dgm:prSet presAssocID="{2A341F0A-9E25-47FA-8FA1-87A350B992DE}" presName="sibTrans" presStyleLbl="sibTrans2D1" presStyleIdx="1" presStyleCnt="2" custLinFactNeighborX="7095" custLinFactNeighborY="-50805"/>
      <dgm:spPr/>
    </dgm:pt>
    <dgm:pt modelId="{B52A6D98-B33C-41F3-BCCC-5C03A4B65731}" type="pres">
      <dgm:prSet presAssocID="{2A341F0A-9E25-47FA-8FA1-87A350B992DE}" presName="connectorText" presStyleLbl="sibTrans2D1" presStyleIdx="1" presStyleCnt="2"/>
      <dgm:spPr/>
    </dgm:pt>
  </dgm:ptLst>
  <dgm:cxnLst>
    <dgm:cxn modelId="{FE68850D-8B25-40C0-8A35-FEDCB1B829AB}" type="presOf" srcId="{2A341F0A-9E25-47FA-8FA1-87A350B992DE}" destId="{B52A6D98-B33C-41F3-BCCC-5C03A4B65731}" srcOrd="1" destOrd="0" presId="urn:microsoft.com/office/officeart/2005/8/layout/cycle2"/>
    <dgm:cxn modelId="{2A3E8239-A116-4BAB-B90D-B211324B75F3}" srcId="{810AB48C-6F7C-4DE6-9C19-B298ED84E697}" destId="{F45EEF22-3ADA-4923-B2A9-A6ECE7B1790F}" srcOrd="0" destOrd="0" parTransId="{BD712BD9-898D-4DE5-9EDF-91509AB6A02F}" sibTransId="{C12D82A9-C0CF-47DA-AA00-655CE8430280}"/>
    <dgm:cxn modelId="{3B76BA6C-853B-4B6A-A3FD-56B0DA3EE77D}" type="presOf" srcId="{2A341F0A-9E25-47FA-8FA1-87A350B992DE}" destId="{E234C699-7812-41D2-AD66-965D75D910D2}" srcOrd="0" destOrd="0" presId="urn:microsoft.com/office/officeart/2005/8/layout/cycle2"/>
    <dgm:cxn modelId="{D9E3A773-E497-48C2-89BB-DE0C6C3F8FDF}" type="presOf" srcId="{810AB48C-6F7C-4DE6-9C19-B298ED84E697}" destId="{6BA62F71-70F6-42C3-A60E-32F07E180752}" srcOrd="0" destOrd="0" presId="urn:microsoft.com/office/officeart/2005/8/layout/cycle2"/>
    <dgm:cxn modelId="{C105D077-AFCF-4843-AF88-9B17BC35D514}" type="presOf" srcId="{26FE8CF3-280F-427D-8A45-44354FF28B64}" destId="{E0712107-7080-491A-B91B-EFE160EF940E}" srcOrd="0" destOrd="0" presId="urn:microsoft.com/office/officeart/2005/8/layout/cycle2"/>
    <dgm:cxn modelId="{F7A91A81-F38A-4755-AA93-D1EE2E98564D}" type="presOf" srcId="{F45EEF22-3ADA-4923-B2A9-A6ECE7B1790F}" destId="{8D8F0F5B-3D56-455B-B323-421B2C7B03AB}" srcOrd="0" destOrd="0" presId="urn:microsoft.com/office/officeart/2005/8/layout/cycle2"/>
    <dgm:cxn modelId="{CCA23C82-0C21-4064-9596-0EA3FF0C6AE3}" type="presOf" srcId="{C12D82A9-C0CF-47DA-AA00-655CE8430280}" destId="{71B42C79-E1DE-4666-A930-E5C8FA27CB9C}" srcOrd="1" destOrd="0" presId="urn:microsoft.com/office/officeart/2005/8/layout/cycle2"/>
    <dgm:cxn modelId="{6C5A53A7-0189-4573-9249-9392496CA91D}" srcId="{810AB48C-6F7C-4DE6-9C19-B298ED84E697}" destId="{26FE8CF3-280F-427D-8A45-44354FF28B64}" srcOrd="1" destOrd="0" parTransId="{BEA01A95-747F-461B-B9D4-743598B36907}" sibTransId="{2A341F0A-9E25-47FA-8FA1-87A350B992DE}"/>
    <dgm:cxn modelId="{639D94F6-C507-4CF4-9D81-AC23939177DE}" type="presOf" srcId="{C12D82A9-C0CF-47DA-AA00-655CE8430280}" destId="{1E7EA24A-97A4-4F01-8FE0-F2758F4B019E}" srcOrd="0" destOrd="0" presId="urn:microsoft.com/office/officeart/2005/8/layout/cycle2"/>
    <dgm:cxn modelId="{E0D9000F-435A-4FD2-BFBE-7B64B62A8706}" type="presParOf" srcId="{6BA62F71-70F6-42C3-A60E-32F07E180752}" destId="{8D8F0F5B-3D56-455B-B323-421B2C7B03AB}" srcOrd="0" destOrd="0" presId="urn:microsoft.com/office/officeart/2005/8/layout/cycle2"/>
    <dgm:cxn modelId="{9F3C7D2B-8003-41FA-9893-03D65C057F67}" type="presParOf" srcId="{6BA62F71-70F6-42C3-A60E-32F07E180752}" destId="{1E7EA24A-97A4-4F01-8FE0-F2758F4B019E}" srcOrd="1" destOrd="0" presId="urn:microsoft.com/office/officeart/2005/8/layout/cycle2"/>
    <dgm:cxn modelId="{0A65742A-051C-4EAA-91E0-BAA5C0E018F0}" type="presParOf" srcId="{1E7EA24A-97A4-4F01-8FE0-F2758F4B019E}" destId="{71B42C79-E1DE-4666-A930-E5C8FA27CB9C}" srcOrd="0" destOrd="0" presId="urn:microsoft.com/office/officeart/2005/8/layout/cycle2"/>
    <dgm:cxn modelId="{F2D4AD7D-CA25-4274-B79B-81FE921297BC}" type="presParOf" srcId="{6BA62F71-70F6-42C3-A60E-32F07E180752}" destId="{E0712107-7080-491A-B91B-EFE160EF940E}" srcOrd="2" destOrd="0" presId="urn:microsoft.com/office/officeart/2005/8/layout/cycle2"/>
    <dgm:cxn modelId="{90A3692B-896D-4682-AEF9-BA19F60B19C5}" type="presParOf" srcId="{6BA62F71-70F6-42C3-A60E-32F07E180752}" destId="{E234C699-7812-41D2-AD66-965D75D910D2}" srcOrd="3" destOrd="0" presId="urn:microsoft.com/office/officeart/2005/8/layout/cycle2"/>
    <dgm:cxn modelId="{CC9C9A8D-1C93-4894-92A6-84763AA689B5}" type="presParOf" srcId="{E234C699-7812-41D2-AD66-965D75D910D2}" destId="{B52A6D98-B33C-41F3-BCCC-5C03A4B657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7D791-AEAC-40E9-95E5-212B2080D7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F4E5F-A9C0-478D-81B4-20D17F6A7BC0}">
      <dgm:prSet/>
      <dgm:spPr/>
      <dgm:t>
        <a:bodyPr/>
        <a:lstStyle/>
        <a:p>
          <a:r>
            <a:rPr lang="en-US" dirty="0"/>
            <a:t>QUESTIONS TO ASK</a:t>
          </a:r>
        </a:p>
      </dgm:t>
    </dgm:pt>
    <dgm:pt modelId="{4FCBD90C-8BC2-478D-97D4-6B35E77CC91C}" type="parTrans" cxnId="{F472016A-0FB7-46EC-96D1-5611260EFB11}">
      <dgm:prSet/>
      <dgm:spPr/>
      <dgm:t>
        <a:bodyPr/>
        <a:lstStyle/>
        <a:p>
          <a:endParaRPr lang="en-US"/>
        </a:p>
      </dgm:t>
    </dgm:pt>
    <dgm:pt modelId="{62722C97-BEF9-4AEE-A00D-6F7F19A4F04F}" type="sibTrans" cxnId="{F472016A-0FB7-46EC-96D1-5611260EFB11}">
      <dgm:prSet/>
      <dgm:spPr/>
      <dgm:t>
        <a:bodyPr/>
        <a:lstStyle/>
        <a:p>
          <a:endParaRPr lang="en-US"/>
        </a:p>
      </dgm:t>
    </dgm:pt>
    <dgm:pt modelId="{3A461226-CB53-4984-8F53-23599B21698A}">
      <dgm:prSet custT="1"/>
      <dgm:spPr/>
      <dgm:t>
        <a:bodyPr/>
        <a:lstStyle/>
        <a:p>
          <a:r>
            <a:rPr lang="en-US" sz="1600" dirty="0"/>
            <a:t>What does the room charge for rent?</a:t>
          </a:r>
        </a:p>
      </dgm:t>
    </dgm:pt>
    <dgm:pt modelId="{033265E1-A8AE-4A5B-8DDC-3C57A6C58BCB}" type="parTrans" cxnId="{EB8E61EE-DD46-4098-853E-70B79B79484E}">
      <dgm:prSet/>
      <dgm:spPr/>
      <dgm:t>
        <a:bodyPr/>
        <a:lstStyle/>
        <a:p>
          <a:endParaRPr lang="en-US"/>
        </a:p>
      </dgm:t>
    </dgm:pt>
    <dgm:pt modelId="{E4A0E139-71C1-4DBF-837B-AD26FD1F9189}" type="sibTrans" cxnId="{EB8E61EE-DD46-4098-853E-70B79B79484E}">
      <dgm:prSet/>
      <dgm:spPr>
        <a:solidFill>
          <a:srgbClr val="396C72"/>
        </a:solidFill>
      </dgm:spPr>
      <dgm:t>
        <a:bodyPr/>
        <a:lstStyle/>
        <a:p>
          <a:endParaRPr lang="en-US"/>
        </a:p>
      </dgm:t>
    </dgm:pt>
    <dgm:pt modelId="{C51715AF-E0AD-44FC-970A-1075854F0405}">
      <dgm:prSet custT="1"/>
      <dgm:spPr/>
      <dgm:t>
        <a:bodyPr/>
        <a:lstStyle/>
        <a:p>
          <a:r>
            <a:rPr lang="en-US" sz="1600" dirty="0"/>
            <a:t>Is there a waiting list for charities?</a:t>
          </a:r>
        </a:p>
      </dgm:t>
    </dgm:pt>
    <dgm:pt modelId="{22EF1787-8FC8-4ECE-A1DD-D39894F9B7E7}" type="parTrans" cxnId="{11215F30-6C72-4D3E-9A1D-8D5CF864CF41}">
      <dgm:prSet/>
      <dgm:spPr/>
      <dgm:t>
        <a:bodyPr/>
        <a:lstStyle/>
        <a:p>
          <a:endParaRPr lang="en-US"/>
        </a:p>
      </dgm:t>
    </dgm:pt>
    <dgm:pt modelId="{A8B7F913-355E-4A73-AC21-8A888B86931E}" type="sibTrans" cxnId="{11215F30-6C72-4D3E-9A1D-8D5CF864CF41}">
      <dgm:prSet/>
      <dgm:spPr>
        <a:solidFill>
          <a:srgbClr val="396C72"/>
        </a:solidFill>
      </dgm:spPr>
      <dgm:t>
        <a:bodyPr/>
        <a:lstStyle/>
        <a:p>
          <a:endParaRPr lang="en-US"/>
        </a:p>
      </dgm:t>
    </dgm:pt>
    <dgm:pt modelId="{26CB859E-D734-44DE-816C-C46B8D85E477}">
      <dgm:prSet custT="1"/>
      <dgm:spPr/>
      <dgm:t>
        <a:bodyPr/>
        <a:lstStyle/>
        <a:p>
          <a:r>
            <a:rPr lang="en-US" sz="1600" dirty="0"/>
            <a:t>Can the game room offer the full 10 days?</a:t>
          </a:r>
        </a:p>
      </dgm:t>
    </dgm:pt>
    <dgm:pt modelId="{822F1339-3271-4594-A87F-8F4BAABAB405}" type="parTrans" cxnId="{F5137987-8B5A-4929-B56E-7934CC4EB6EC}">
      <dgm:prSet/>
      <dgm:spPr/>
      <dgm:t>
        <a:bodyPr/>
        <a:lstStyle/>
        <a:p>
          <a:endParaRPr lang="en-US"/>
        </a:p>
      </dgm:t>
    </dgm:pt>
    <dgm:pt modelId="{F640E884-1459-42B1-889E-0403EB351E6E}" type="sibTrans" cxnId="{F5137987-8B5A-4929-B56E-7934CC4EB6EC}">
      <dgm:prSet/>
      <dgm:spPr>
        <a:solidFill>
          <a:srgbClr val="396C72"/>
        </a:solidFill>
      </dgm:spPr>
      <dgm:t>
        <a:bodyPr/>
        <a:lstStyle/>
        <a:p>
          <a:endParaRPr lang="en-US"/>
        </a:p>
      </dgm:t>
    </dgm:pt>
    <dgm:pt modelId="{27E93487-14E0-4184-AE49-B62144FFEFFB}">
      <dgm:prSet custT="1"/>
      <dgm:spPr/>
      <dgm:t>
        <a:bodyPr/>
        <a:lstStyle/>
        <a:p>
          <a:r>
            <a:rPr lang="en-US" sz="1600" dirty="0"/>
            <a:t>What is expected of an organization?</a:t>
          </a:r>
        </a:p>
      </dgm:t>
    </dgm:pt>
    <dgm:pt modelId="{6A6AA265-3879-44E1-BA79-B5C227F1350E}" type="parTrans" cxnId="{8286C128-F16B-43CB-8FB0-016BA8D8BA3C}">
      <dgm:prSet/>
      <dgm:spPr/>
      <dgm:t>
        <a:bodyPr/>
        <a:lstStyle/>
        <a:p>
          <a:endParaRPr lang="en-US"/>
        </a:p>
      </dgm:t>
    </dgm:pt>
    <dgm:pt modelId="{67896D48-E92E-450F-BA62-42DACC6DFFAE}" type="sibTrans" cxnId="{8286C128-F16B-43CB-8FB0-016BA8D8BA3C}">
      <dgm:prSet/>
      <dgm:spPr>
        <a:solidFill>
          <a:srgbClr val="396C72"/>
        </a:solidFill>
      </dgm:spPr>
      <dgm:t>
        <a:bodyPr/>
        <a:lstStyle/>
        <a:p>
          <a:endParaRPr lang="en-US"/>
        </a:p>
      </dgm:t>
    </dgm:pt>
    <dgm:pt modelId="{4E0CDE4C-8123-4DD3-BF85-33FF05ECB830}">
      <dgm:prSet custT="1"/>
      <dgm:spPr/>
      <dgm:t>
        <a:bodyPr/>
        <a:lstStyle/>
        <a:p>
          <a:r>
            <a:rPr lang="en-US" sz="1600" dirty="0"/>
            <a:t>What are the average funds received by a charitable organization?</a:t>
          </a:r>
        </a:p>
      </dgm:t>
    </dgm:pt>
    <dgm:pt modelId="{D7F4AEB5-A0E3-4049-8EE5-725D3C0CD2F3}" type="parTrans" cxnId="{0E153676-BFCC-4D94-B559-54E4375B1218}">
      <dgm:prSet/>
      <dgm:spPr/>
      <dgm:t>
        <a:bodyPr/>
        <a:lstStyle/>
        <a:p>
          <a:endParaRPr lang="en-US"/>
        </a:p>
      </dgm:t>
    </dgm:pt>
    <dgm:pt modelId="{A1FAAD20-9BEF-4718-ADB7-4898ECAE355F}" type="sibTrans" cxnId="{0E153676-BFCC-4D94-B559-54E4375B121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1FF303B-C0B4-43B5-A242-A8800CF9BA18}" type="pres">
      <dgm:prSet presAssocID="{A437D791-AEAC-40E9-95E5-212B2080D7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D333AC-9ECE-49B7-AD73-EED2C8990E80}" type="pres">
      <dgm:prSet presAssocID="{B72F4E5F-A9C0-478D-81B4-20D17F6A7BC0}" presName="centerShape" presStyleLbl="node0" presStyleIdx="0" presStyleCnt="1"/>
      <dgm:spPr/>
    </dgm:pt>
    <dgm:pt modelId="{D003D717-5FEA-48F1-8A21-9A5690246CBA}" type="pres">
      <dgm:prSet presAssocID="{3A461226-CB53-4984-8F53-23599B21698A}" presName="node" presStyleLbl="node1" presStyleIdx="0" presStyleCnt="5">
        <dgm:presLayoutVars>
          <dgm:bulletEnabled val="1"/>
        </dgm:presLayoutVars>
      </dgm:prSet>
      <dgm:spPr/>
    </dgm:pt>
    <dgm:pt modelId="{CD3C9000-1C59-4F15-97D3-39B3E64F3749}" type="pres">
      <dgm:prSet presAssocID="{3A461226-CB53-4984-8F53-23599B21698A}" presName="dummy" presStyleCnt="0"/>
      <dgm:spPr/>
    </dgm:pt>
    <dgm:pt modelId="{4EE21F9A-B79B-4193-9E09-5E1E92B638E8}" type="pres">
      <dgm:prSet presAssocID="{E4A0E139-71C1-4DBF-837B-AD26FD1F9189}" presName="sibTrans" presStyleLbl="sibTrans2D1" presStyleIdx="0" presStyleCnt="5"/>
      <dgm:spPr/>
    </dgm:pt>
    <dgm:pt modelId="{193589C2-C8F7-407D-B760-449FF9540AF9}" type="pres">
      <dgm:prSet presAssocID="{C51715AF-E0AD-44FC-970A-1075854F0405}" presName="node" presStyleLbl="node1" presStyleIdx="1" presStyleCnt="5">
        <dgm:presLayoutVars>
          <dgm:bulletEnabled val="1"/>
        </dgm:presLayoutVars>
      </dgm:prSet>
      <dgm:spPr/>
    </dgm:pt>
    <dgm:pt modelId="{BC8D6DC5-FE0A-42B5-9189-CACC342B9BED}" type="pres">
      <dgm:prSet presAssocID="{C51715AF-E0AD-44FC-970A-1075854F0405}" presName="dummy" presStyleCnt="0"/>
      <dgm:spPr/>
    </dgm:pt>
    <dgm:pt modelId="{11C27B10-7AE4-4C51-A8FB-F76AE619EAB4}" type="pres">
      <dgm:prSet presAssocID="{A8B7F913-355E-4A73-AC21-8A888B86931E}" presName="sibTrans" presStyleLbl="sibTrans2D1" presStyleIdx="1" presStyleCnt="5"/>
      <dgm:spPr/>
    </dgm:pt>
    <dgm:pt modelId="{6FD3413A-B092-4DFA-8EFC-1B266712E48C}" type="pres">
      <dgm:prSet presAssocID="{26CB859E-D734-44DE-816C-C46B8D85E477}" presName="node" presStyleLbl="node1" presStyleIdx="2" presStyleCnt="5">
        <dgm:presLayoutVars>
          <dgm:bulletEnabled val="1"/>
        </dgm:presLayoutVars>
      </dgm:prSet>
      <dgm:spPr/>
    </dgm:pt>
    <dgm:pt modelId="{2B041257-FB4B-4639-8D07-AA98CC0F5071}" type="pres">
      <dgm:prSet presAssocID="{26CB859E-D734-44DE-816C-C46B8D85E477}" presName="dummy" presStyleCnt="0"/>
      <dgm:spPr/>
    </dgm:pt>
    <dgm:pt modelId="{290915A6-649F-48AD-8227-61BAEA62E02F}" type="pres">
      <dgm:prSet presAssocID="{F640E884-1459-42B1-889E-0403EB351E6E}" presName="sibTrans" presStyleLbl="sibTrans2D1" presStyleIdx="2" presStyleCnt="5"/>
      <dgm:spPr/>
    </dgm:pt>
    <dgm:pt modelId="{FBD8E25A-D555-4010-93CB-899D8FF67BE9}" type="pres">
      <dgm:prSet presAssocID="{27E93487-14E0-4184-AE49-B62144FFEFFB}" presName="node" presStyleLbl="node1" presStyleIdx="3" presStyleCnt="5">
        <dgm:presLayoutVars>
          <dgm:bulletEnabled val="1"/>
        </dgm:presLayoutVars>
      </dgm:prSet>
      <dgm:spPr/>
    </dgm:pt>
    <dgm:pt modelId="{08AE120D-E33E-433C-B6F9-CF4D83074438}" type="pres">
      <dgm:prSet presAssocID="{27E93487-14E0-4184-AE49-B62144FFEFFB}" presName="dummy" presStyleCnt="0"/>
      <dgm:spPr/>
    </dgm:pt>
    <dgm:pt modelId="{A4A44231-D50E-42DA-A84B-5E089CC950D7}" type="pres">
      <dgm:prSet presAssocID="{67896D48-E92E-450F-BA62-42DACC6DFFAE}" presName="sibTrans" presStyleLbl="sibTrans2D1" presStyleIdx="3" presStyleCnt="5"/>
      <dgm:spPr/>
    </dgm:pt>
    <dgm:pt modelId="{237291E8-F4E6-471B-9AE0-FD20F286B270}" type="pres">
      <dgm:prSet presAssocID="{4E0CDE4C-8123-4DD3-BF85-33FF05ECB830}" presName="node" presStyleLbl="node1" presStyleIdx="4" presStyleCnt="5">
        <dgm:presLayoutVars>
          <dgm:bulletEnabled val="1"/>
        </dgm:presLayoutVars>
      </dgm:prSet>
      <dgm:spPr/>
    </dgm:pt>
    <dgm:pt modelId="{14CAE3E0-0590-488F-9E64-294D7115FA29}" type="pres">
      <dgm:prSet presAssocID="{4E0CDE4C-8123-4DD3-BF85-33FF05ECB830}" presName="dummy" presStyleCnt="0"/>
      <dgm:spPr/>
    </dgm:pt>
    <dgm:pt modelId="{CE2C3964-18BB-43EC-8E3C-034D764A23A2}" type="pres">
      <dgm:prSet presAssocID="{A1FAAD20-9BEF-4718-ADB7-4898ECAE355F}" presName="sibTrans" presStyleLbl="sibTrans2D1" presStyleIdx="4" presStyleCnt="5"/>
      <dgm:spPr/>
    </dgm:pt>
  </dgm:ptLst>
  <dgm:cxnLst>
    <dgm:cxn modelId="{8286C128-F16B-43CB-8FB0-016BA8D8BA3C}" srcId="{B72F4E5F-A9C0-478D-81B4-20D17F6A7BC0}" destId="{27E93487-14E0-4184-AE49-B62144FFEFFB}" srcOrd="3" destOrd="0" parTransId="{6A6AA265-3879-44E1-BA79-B5C227F1350E}" sibTransId="{67896D48-E92E-450F-BA62-42DACC6DFFAE}"/>
    <dgm:cxn modelId="{E8DE0129-FDF0-4B09-9EF2-CBE419215708}" type="presOf" srcId="{27E93487-14E0-4184-AE49-B62144FFEFFB}" destId="{FBD8E25A-D555-4010-93CB-899D8FF67BE9}" srcOrd="0" destOrd="0" presId="urn:microsoft.com/office/officeart/2005/8/layout/radial6"/>
    <dgm:cxn modelId="{6C29D02B-647E-40D3-84E6-B91EB017A396}" type="presOf" srcId="{A1FAAD20-9BEF-4718-ADB7-4898ECAE355F}" destId="{CE2C3964-18BB-43EC-8E3C-034D764A23A2}" srcOrd="0" destOrd="0" presId="urn:microsoft.com/office/officeart/2005/8/layout/radial6"/>
    <dgm:cxn modelId="{11215F30-6C72-4D3E-9A1D-8D5CF864CF41}" srcId="{B72F4E5F-A9C0-478D-81B4-20D17F6A7BC0}" destId="{C51715AF-E0AD-44FC-970A-1075854F0405}" srcOrd="1" destOrd="0" parTransId="{22EF1787-8FC8-4ECE-A1DD-D39894F9B7E7}" sibTransId="{A8B7F913-355E-4A73-AC21-8A888B86931E}"/>
    <dgm:cxn modelId="{0A81C65C-2545-471F-8EC0-2F20E1F2F7C9}" type="presOf" srcId="{C51715AF-E0AD-44FC-970A-1075854F0405}" destId="{193589C2-C8F7-407D-B760-449FF9540AF9}" srcOrd="0" destOrd="0" presId="urn:microsoft.com/office/officeart/2005/8/layout/radial6"/>
    <dgm:cxn modelId="{5730CC5D-4FC9-478D-834C-C3B6885DA392}" type="presOf" srcId="{26CB859E-D734-44DE-816C-C46B8D85E477}" destId="{6FD3413A-B092-4DFA-8EFC-1B266712E48C}" srcOrd="0" destOrd="0" presId="urn:microsoft.com/office/officeart/2005/8/layout/radial6"/>
    <dgm:cxn modelId="{F472016A-0FB7-46EC-96D1-5611260EFB11}" srcId="{A437D791-AEAC-40E9-95E5-212B2080D774}" destId="{B72F4E5F-A9C0-478D-81B4-20D17F6A7BC0}" srcOrd="0" destOrd="0" parTransId="{4FCBD90C-8BC2-478D-97D4-6B35E77CC91C}" sibTransId="{62722C97-BEF9-4AEE-A00D-6F7F19A4F04F}"/>
    <dgm:cxn modelId="{0E153676-BFCC-4D94-B559-54E4375B1218}" srcId="{B72F4E5F-A9C0-478D-81B4-20D17F6A7BC0}" destId="{4E0CDE4C-8123-4DD3-BF85-33FF05ECB830}" srcOrd="4" destOrd="0" parTransId="{D7F4AEB5-A0E3-4049-8EE5-725D3C0CD2F3}" sibTransId="{A1FAAD20-9BEF-4718-ADB7-4898ECAE355F}"/>
    <dgm:cxn modelId="{F9574779-376F-470A-8A22-1717C70B5FE2}" type="presOf" srcId="{E4A0E139-71C1-4DBF-837B-AD26FD1F9189}" destId="{4EE21F9A-B79B-4193-9E09-5E1E92B638E8}" srcOrd="0" destOrd="0" presId="urn:microsoft.com/office/officeart/2005/8/layout/radial6"/>
    <dgm:cxn modelId="{F9924880-B1F2-4CB9-A5C8-79B3050E826F}" type="presOf" srcId="{4E0CDE4C-8123-4DD3-BF85-33FF05ECB830}" destId="{237291E8-F4E6-471B-9AE0-FD20F286B270}" srcOrd="0" destOrd="0" presId="urn:microsoft.com/office/officeart/2005/8/layout/radial6"/>
    <dgm:cxn modelId="{2C6DC582-BB28-4232-894B-829BFD17CBDF}" type="presOf" srcId="{A8B7F913-355E-4A73-AC21-8A888B86931E}" destId="{11C27B10-7AE4-4C51-A8FB-F76AE619EAB4}" srcOrd="0" destOrd="0" presId="urn:microsoft.com/office/officeart/2005/8/layout/radial6"/>
    <dgm:cxn modelId="{F5137987-8B5A-4929-B56E-7934CC4EB6EC}" srcId="{B72F4E5F-A9C0-478D-81B4-20D17F6A7BC0}" destId="{26CB859E-D734-44DE-816C-C46B8D85E477}" srcOrd="2" destOrd="0" parTransId="{822F1339-3271-4594-A87F-8F4BAABAB405}" sibTransId="{F640E884-1459-42B1-889E-0403EB351E6E}"/>
    <dgm:cxn modelId="{22B419A3-8474-4B50-BB22-D9876907B949}" type="presOf" srcId="{3A461226-CB53-4984-8F53-23599B21698A}" destId="{D003D717-5FEA-48F1-8A21-9A5690246CBA}" srcOrd="0" destOrd="0" presId="urn:microsoft.com/office/officeart/2005/8/layout/radial6"/>
    <dgm:cxn modelId="{A297CDD0-3F10-43E5-A8A3-9DAC2830727F}" type="presOf" srcId="{67896D48-E92E-450F-BA62-42DACC6DFFAE}" destId="{A4A44231-D50E-42DA-A84B-5E089CC950D7}" srcOrd="0" destOrd="0" presId="urn:microsoft.com/office/officeart/2005/8/layout/radial6"/>
    <dgm:cxn modelId="{F8F65BD4-4BFC-4C67-BE4B-8B36C94C6403}" type="presOf" srcId="{B72F4E5F-A9C0-478D-81B4-20D17F6A7BC0}" destId="{D8D333AC-9ECE-49B7-AD73-EED2C8990E80}" srcOrd="0" destOrd="0" presId="urn:microsoft.com/office/officeart/2005/8/layout/radial6"/>
    <dgm:cxn modelId="{F5FA82E2-F020-492B-93FC-34A9DBC24CF8}" type="presOf" srcId="{F640E884-1459-42B1-889E-0403EB351E6E}" destId="{290915A6-649F-48AD-8227-61BAEA62E02F}" srcOrd="0" destOrd="0" presId="urn:microsoft.com/office/officeart/2005/8/layout/radial6"/>
    <dgm:cxn modelId="{EB8E61EE-DD46-4098-853E-70B79B79484E}" srcId="{B72F4E5F-A9C0-478D-81B4-20D17F6A7BC0}" destId="{3A461226-CB53-4984-8F53-23599B21698A}" srcOrd="0" destOrd="0" parTransId="{033265E1-A8AE-4A5B-8DDC-3C57A6C58BCB}" sibTransId="{E4A0E139-71C1-4DBF-837B-AD26FD1F9189}"/>
    <dgm:cxn modelId="{82F7B9F0-0D28-4C1F-A98C-022C7FE870EF}" type="presOf" srcId="{A437D791-AEAC-40E9-95E5-212B2080D774}" destId="{41FF303B-C0B4-43B5-A242-A8800CF9BA18}" srcOrd="0" destOrd="0" presId="urn:microsoft.com/office/officeart/2005/8/layout/radial6"/>
    <dgm:cxn modelId="{42534772-2A37-40C9-81B8-7B031AEAE8A3}" type="presParOf" srcId="{41FF303B-C0B4-43B5-A242-A8800CF9BA18}" destId="{D8D333AC-9ECE-49B7-AD73-EED2C8990E80}" srcOrd="0" destOrd="0" presId="urn:microsoft.com/office/officeart/2005/8/layout/radial6"/>
    <dgm:cxn modelId="{5923CE17-6B15-4C60-90CC-FE5FB9424734}" type="presParOf" srcId="{41FF303B-C0B4-43B5-A242-A8800CF9BA18}" destId="{D003D717-5FEA-48F1-8A21-9A5690246CBA}" srcOrd="1" destOrd="0" presId="urn:microsoft.com/office/officeart/2005/8/layout/radial6"/>
    <dgm:cxn modelId="{54FCB9D5-AF64-4F45-BED4-A050B87C412F}" type="presParOf" srcId="{41FF303B-C0B4-43B5-A242-A8800CF9BA18}" destId="{CD3C9000-1C59-4F15-97D3-39B3E64F3749}" srcOrd="2" destOrd="0" presId="urn:microsoft.com/office/officeart/2005/8/layout/radial6"/>
    <dgm:cxn modelId="{F13AA390-281E-4DCD-8349-4FDC7A1F62A3}" type="presParOf" srcId="{41FF303B-C0B4-43B5-A242-A8800CF9BA18}" destId="{4EE21F9A-B79B-4193-9E09-5E1E92B638E8}" srcOrd="3" destOrd="0" presId="urn:microsoft.com/office/officeart/2005/8/layout/radial6"/>
    <dgm:cxn modelId="{A51CFA02-0D83-4410-BA45-5328566C0EDA}" type="presParOf" srcId="{41FF303B-C0B4-43B5-A242-A8800CF9BA18}" destId="{193589C2-C8F7-407D-B760-449FF9540AF9}" srcOrd="4" destOrd="0" presId="urn:microsoft.com/office/officeart/2005/8/layout/radial6"/>
    <dgm:cxn modelId="{9CB07B24-D4F5-44FD-82D8-9E474F611027}" type="presParOf" srcId="{41FF303B-C0B4-43B5-A242-A8800CF9BA18}" destId="{BC8D6DC5-FE0A-42B5-9189-CACC342B9BED}" srcOrd="5" destOrd="0" presId="urn:microsoft.com/office/officeart/2005/8/layout/radial6"/>
    <dgm:cxn modelId="{30071C2E-9CF2-487C-9407-B3F8D1742F7E}" type="presParOf" srcId="{41FF303B-C0B4-43B5-A242-A8800CF9BA18}" destId="{11C27B10-7AE4-4C51-A8FB-F76AE619EAB4}" srcOrd="6" destOrd="0" presId="urn:microsoft.com/office/officeart/2005/8/layout/radial6"/>
    <dgm:cxn modelId="{6D84E1B2-19D7-4FDA-9045-095B818B66C8}" type="presParOf" srcId="{41FF303B-C0B4-43B5-A242-A8800CF9BA18}" destId="{6FD3413A-B092-4DFA-8EFC-1B266712E48C}" srcOrd="7" destOrd="0" presId="urn:microsoft.com/office/officeart/2005/8/layout/radial6"/>
    <dgm:cxn modelId="{0C0061F9-A635-40E0-927B-791CC00A735F}" type="presParOf" srcId="{41FF303B-C0B4-43B5-A242-A8800CF9BA18}" destId="{2B041257-FB4B-4639-8D07-AA98CC0F5071}" srcOrd="8" destOrd="0" presId="urn:microsoft.com/office/officeart/2005/8/layout/radial6"/>
    <dgm:cxn modelId="{212F7714-7907-4960-9C6E-26DBC272D134}" type="presParOf" srcId="{41FF303B-C0B4-43B5-A242-A8800CF9BA18}" destId="{290915A6-649F-48AD-8227-61BAEA62E02F}" srcOrd="9" destOrd="0" presId="urn:microsoft.com/office/officeart/2005/8/layout/radial6"/>
    <dgm:cxn modelId="{387C8489-57D2-4E72-BC0A-C667EEB3E6A6}" type="presParOf" srcId="{41FF303B-C0B4-43B5-A242-A8800CF9BA18}" destId="{FBD8E25A-D555-4010-93CB-899D8FF67BE9}" srcOrd="10" destOrd="0" presId="urn:microsoft.com/office/officeart/2005/8/layout/radial6"/>
    <dgm:cxn modelId="{21B14860-7C94-4929-8E1F-1F80384D2F42}" type="presParOf" srcId="{41FF303B-C0B4-43B5-A242-A8800CF9BA18}" destId="{08AE120D-E33E-433C-B6F9-CF4D83074438}" srcOrd="11" destOrd="0" presId="urn:microsoft.com/office/officeart/2005/8/layout/radial6"/>
    <dgm:cxn modelId="{72004B39-7563-4C65-ADB4-CF92ED339901}" type="presParOf" srcId="{41FF303B-C0B4-43B5-A242-A8800CF9BA18}" destId="{A4A44231-D50E-42DA-A84B-5E089CC950D7}" srcOrd="12" destOrd="0" presId="urn:microsoft.com/office/officeart/2005/8/layout/radial6"/>
    <dgm:cxn modelId="{D15287FA-3C53-4FAF-B917-A5502114C422}" type="presParOf" srcId="{41FF303B-C0B4-43B5-A242-A8800CF9BA18}" destId="{237291E8-F4E6-471B-9AE0-FD20F286B270}" srcOrd="13" destOrd="0" presId="urn:microsoft.com/office/officeart/2005/8/layout/radial6"/>
    <dgm:cxn modelId="{96EF2EEC-59F6-45EF-A613-754A6C4F38E8}" type="presParOf" srcId="{41FF303B-C0B4-43B5-A242-A8800CF9BA18}" destId="{14CAE3E0-0590-488F-9E64-294D7115FA29}" srcOrd="14" destOrd="0" presId="urn:microsoft.com/office/officeart/2005/8/layout/radial6"/>
    <dgm:cxn modelId="{F044EEAB-96C3-4158-B8E5-997E12732DCC}" type="presParOf" srcId="{41FF303B-C0B4-43B5-A242-A8800CF9BA18}" destId="{CE2C3964-18BB-43EC-8E3C-034D764A23A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48BA4-9B79-41A9-A42A-E5CDCD2BDE0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ADEE63-E752-4CF9-A03D-A93C51896DF5}">
      <dgm:prSet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The Standard Agreement is provided to the charity by the Game Room’s Charity Coordinator.</a:t>
          </a:r>
        </a:p>
      </dgm:t>
    </dgm:pt>
    <dgm:pt modelId="{1A7FB8E5-3AB9-4CB3-943C-C1DFC4FB20B1}" type="parTrans" cxnId="{BCF7C959-D973-4FF3-854E-4E73D6A0E885}">
      <dgm:prSet/>
      <dgm:spPr/>
      <dgm:t>
        <a:bodyPr/>
        <a:lstStyle/>
        <a:p>
          <a:endParaRPr lang="en-US"/>
        </a:p>
      </dgm:t>
    </dgm:pt>
    <dgm:pt modelId="{4C2C9C0A-6E9E-4255-AF40-0A3345D8737F}" type="sibTrans" cxnId="{BCF7C959-D973-4FF3-854E-4E73D6A0E885}">
      <dgm:prSet/>
      <dgm:spPr/>
      <dgm:t>
        <a:bodyPr/>
        <a:lstStyle/>
        <a:p>
          <a:endParaRPr lang="en-US"/>
        </a:p>
      </dgm:t>
    </dgm:pt>
    <dgm:pt modelId="{08A7E831-1819-4419-ADB2-EB3450D7910C}">
      <dgm:prSet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This agreement is a legal document between the charity and the Game Room. </a:t>
          </a:r>
        </a:p>
      </dgm:t>
    </dgm:pt>
    <dgm:pt modelId="{8E21BDAF-3A46-462B-B99E-EEBC5E2F50B0}" type="parTrans" cxnId="{52924BB3-561C-469F-B7AC-4C7DAD26AB47}">
      <dgm:prSet/>
      <dgm:spPr/>
      <dgm:t>
        <a:bodyPr/>
        <a:lstStyle/>
        <a:p>
          <a:endParaRPr lang="en-US"/>
        </a:p>
      </dgm:t>
    </dgm:pt>
    <dgm:pt modelId="{00097314-2514-4113-93A5-43A7E28BB386}" type="sibTrans" cxnId="{52924BB3-561C-469F-B7AC-4C7DAD26AB47}">
      <dgm:prSet/>
      <dgm:spPr/>
      <dgm:t>
        <a:bodyPr/>
        <a:lstStyle/>
        <a:p>
          <a:endParaRPr lang="en-US"/>
        </a:p>
      </dgm:t>
    </dgm:pt>
    <dgm:pt modelId="{ADBEF115-B6E8-4E7D-A62F-88A4FB75A71D}">
      <dgm:prSet/>
      <dgm:spPr/>
      <dgm:t>
        <a:bodyPr/>
        <a:lstStyle/>
        <a:p>
          <a:r>
            <a:rPr lang="en-US">
              <a:solidFill>
                <a:schemeClr val="bg2">
                  <a:lumMod val="10000"/>
                </a:schemeClr>
              </a:solidFill>
            </a:rPr>
            <a:t>It is the charity’s responsibility to read and understand all aspect of the document prior to signing.</a:t>
          </a:r>
        </a:p>
      </dgm:t>
    </dgm:pt>
    <dgm:pt modelId="{800E1C19-A14E-4445-B0CA-7CA2C9AE8078}" type="parTrans" cxnId="{BF8F1B99-C56D-45B6-8928-8779BAA34E05}">
      <dgm:prSet/>
      <dgm:spPr/>
      <dgm:t>
        <a:bodyPr/>
        <a:lstStyle/>
        <a:p>
          <a:endParaRPr lang="en-US"/>
        </a:p>
      </dgm:t>
    </dgm:pt>
    <dgm:pt modelId="{25F1A27E-E5C1-4C1C-8479-A2BADC737BD0}" type="sibTrans" cxnId="{BF8F1B99-C56D-45B6-8928-8779BAA34E05}">
      <dgm:prSet/>
      <dgm:spPr/>
      <dgm:t>
        <a:bodyPr/>
        <a:lstStyle/>
        <a:p>
          <a:endParaRPr lang="en-US"/>
        </a:p>
      </dgm:t>
    </dgm:pt>
    <dgm:pt modelId="{7F7B0C4C-2FF6-4504-ABAE-C6B664B65EE3}">
      <dgm:prSet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A Standard Agreement, signed by all parties, must be received by the Lottery Commission prior to license approval.</a:t>
          </a:r>
        </a:p>
      </dgm:t>
    </dgm:pt>
    <dgm:pt modelId="{A57D06F2-F695-4BDE-BA28-046E8EF94B38}" type="parTrans" cxnId="{3428F52D-18A3-438E-B5F6-09912DA69F9C}">
      <dgm:prSet/>
      <dgm:spPr/>
      <dgm:t>
        <a:bodyPr/>
        <a:lstStyle/>
        <a:p>
          <a:endParaRPr lang="en-US"/>
        </a:p>
      </dgm:t>
    </dgm:pt>
    <dgm:pt modelId="{76B25A8D-5EF9-4E56-8AE7-31DCC807A3E6}" type="sibTrans" cxnId="{3428F52D-18A3-438E-B5F6-09912DA69F9C}">
      <dgm:prSet/>
      <dgm:spPr/>
      <dgm:t>
        <a:bodyPr/>
        <a:lstStyle/>
        <a:p>
          <a:endParaRPr lang="en-US"/>
        </a:p>
      </dgm:t>
    </dgm:pt>
    <dgm:pt modelId="{77BEA0E7-CCD6-4070-85E4-67E76981900D}" type="pres">
      <dgm:prSet presAssocID="{B4648BA4-9B79-41A9-A42A-E5CDCD2BDE0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589E8A3-C414-4011-9BEF-A70FC3D84DD9}" type="pres">
      <dgm:prSet presAssocID="{21ADEE63-E752-4CF9-A03D-A93C51896DF5}" presName="horFlow" presStyleCnt="0"/>
      <dgm:spPr/>
    </dgm:pt>
    <dgm:pt modelId="{5732F1C0-6637-45BF-9512-66B4A971B4C6}" type="pres">
      <dgm:prSet presAssocID="{21ADEE63-E752-4CF9-A03D-A93C51896DF5}" presName="bigChev" presStyleLbl="node1" presStyleIdx="0" presStyleCnt="4"/>
      <dgm:spPr/>
    </dgm:pt>
    <dgm:pt modelId="{FEC75EAC-4F11-4FA2-AD72-530B62AC9160}" type="pres">
      <dgm:prSet presAssocID="{21ADEE63-E752-4CF9-A03D-A93C51896DF5}" presName="vSp" presStyleCnt="0"/>
      <dgm:spPr/>
    </dgm:pt>
    <dgm:pt modelId="{A408AC63-BC2A-49C4-9F91-A8C6CBE4941A}" type="pres">
      <dgm:prSet presAssocID="{08A7E831-1819-4419-ADB2-EB3450D7910C}" presName="horFlow" presStyleCnt="0"/>
      <dgm:spPr/>
    </dgm:pt>
    <dgm:pt modelId="{563EDEBD-3D20-4DB0-8D9C-BF1DFED9E652}" type="pres">
      <dgm:prSet presAssocID="{08A7E831-1819-4419-ADB2-EB3450D7910C}" presName="bigChev" presStyleLbl="node1" presStyleIdx="1" presStyleCnt="4"/>
      <dgm:spPr/>
    </dgm:pt>
    <dgm:pt modelId="{7EA1DB4C-23CE-4C19-B6BC-5069C3B14FAB}" type="pres">
      <dgm:prSet presAssocID="{08A7E831-1819-4419-ADB2-EB3450D7910C}" presName="vSp" presStyleCnt="0"/>
      <dgm:spPr/>
    </dgm:pt>
    <dgm:pt modelId="{51BEF5AB-546C-41F0-A014-4E0B0A89348C}" type="pres">
      <dgm:prSet presAssocID="{ADBEF115-B6E8-4E7D-A62F-88A4FB75A71D}" presName="horFlow" presStyleCnt="0"/>
      <dgm:spPr/>
    </dgm:pt>
    <dgm:pt modelId="{7A3CF8D9-450B-4129-BDAB-007A9C7D079E}" type="pres">
      <dgm:prSet presAssocID="{ADBEF115-B6E8-4E7D-A62F-88A4FB75A71D}" presName="bigChev" presStyleLbl="node1" presStyleIdx="2" presStyleCnt="4"/>
      <dgm:spPr/>
    </dgm:pt>
    <dgm:pt modelId="{B3BFA4D5-6372-4528-AAB1-952B0CB17ECB}" type="pres">
      <dgm:prSet presAssocID="{ADBEF115-B6E8-4E7D-A62F-88A4FB75A71D}" presName="vSp" presStyleCnt="0"/>
      <dgm:spPr/>
    </dgm:pt>
    <dgm:pt modelId="{67C04A2D-0ED6-4D88-99E4-F3DB715662A3}" type="pres">
      <dgm:prSet presAssocID="{7F7B0C4C-2FF6-4504-ABAE-C6B664B65EE3}" presName="horFlow" presStyleCnt="0"/>
      <dgm:spPr/>
    </dgm:pt>
    <dgm:pt modelId="{399C1750-7753-4A46-A4EF-4530A82FD0F2}" type="pres">
      <dgm:prSet presAssocID="{7F7B0C4C-2FF6-4504-ABAE-C6B664B65EE3}" presName="bigChev" presStyleLbl="node1" presStyleIdx="3" presStyleCnt="4"/>
      <dgm:spPr/>
    </dgm:pt>
  </dgm:ptLst>
  <dgm:cxnLst>
    <dgm:cxn modelId="{3428F52D-18A3-438E-B5F6-09912DA69F9C}" srcId="{B4648BA4-9B79-41A9-A42A-E5CDCD2BDE0C}" destId="{7F7B0C4C-2FF6-4504-ABAE-C6B664B65EE3}" srcOrd="3" destOrd="0" parTransId="{A57D06F2-F695-4BDE-BA28-046E8EF94B38}" sibTransId="{76B25A8D-5EF9-4E56-8AE7-31DCC807A3E6}"/>
    <dgm:cxn modelId="{6CDFA850-B445-4B84-9394-A29966227516}" type="presOf" srcId="{ADBEF115-B6E8-4E7D-A62F-88A4FB75A71D}" destId="{7A3CF8D9-450B-4129-BDAB-007A9C7D079E}" srcOrd="0" destOrd="0" presId="urn:microsoft.com/office/officeart/2005/8/layout/lProcess3"/>
    <dgm:cxn modelId="{BCF7C959-D973-4FF3-854E-4E73D6A0E885}" srcId="{B4648BA4-9B79-41A9-A42A-E5CDCD2BDE0C}" destId="{21ADEE63-E752-4CF9-A03D-A93C51896DF5}" srcOrd="0" destOrd="0" parTransId="{1A7FB8E5-3AB9-4CB3-943C-C1DFC4FB20B1}" sibTransId="{4C2C9C0A-6E9E-4255-AF40-0A3345D8737F}"/>
    <dgm:cxn modelId="{46762480-B0D6-4FB9-958B-E6B9CF1DC23B}" type="presOf" srcId="{21ADEE63-E752-4CF9-A03D-A93C51896DF5}" destId="{5732F1C0-6637-45BF-9512-66B4A971B4C6}" srcOrd="0" destOrd="0" presId="urn:microsoft.com/office/officeart/2005/8/layout/lProcess3"/>
    <dgm:cxn modelId="{697F6D80-BE6C-45A8-AC1E-BEF8026A95AE}" type="presOf" srcId="{B4648BA4-9B79-41A9-A42A-E5CDCD2BDE0C}" destId="{77BEA0E7-CCD6-4070-85E4-67E76981900D}" srcOrd="0" destOrd="0" presId="urn:microsoft.com/office/officeart/2005/8/layout/lProcess3"/>
    <dgm:cxn modelId="{BF8F1B99-C56D-45B6-8928-8779BAA34E05}" srcId="{B4648BA4-9B79-41A9-A42A-E5CDCD2BDE0C}" destId="{ADBEF115-B6E8-4E7D-A62F-88A4FB75A71D}" srcOrd="2" destOrd="0" parTransId="{800E1C19-A14E-4445-B0CA-7CA2C9AE8078}" sibTransId="{25F1A27E-E5C1-4C1C-8479-A2BADC737BD0}"/>
    <dgm:cxn modelId="{4168F09E-E381-409C-B586-1AA5BCEDA085}" type="presOf" srcId="{7F7B0C4C-2FF6-4504-ABAE-C6B664B65EE3}" destId="{399C1750-7753-4A46-A4EF-4530A82FD0F2}" srcOrd="0" destOrd="0" presId="urn:microsoft.com/office/officeart/2005/8/layout/lProcess3"/>
    <dgm:cxn modelId="{52924BB3-561C-469F-B7AC-4C7DAD26AB47}" srcId="{B4648BA4-9B79-41A9-A42A-E5CDCD2BDE0C}" destId="{08A7E831-1819-4419-ADB2-EB3450D7910C}" srcOrd="1" destOrd="0" parTransId="{8E21BDAF-3A46-462B-B99E-EEBC5E2F50B0}" sibTransId="{00097314-2514-4113-93A5-43A7E28BB386}"/>
    <dgm:cxn modelId="{79D1F1D8-DA7E-49FB-B1B1-7C32BAC7CEF9}" type="presOf" srcId="{08A7E831-1819-4419-ADB2-EB3450D7910C}" destId="{563EDEBD-3D20-4DB0-8D9C-BF1DFED9E652}" srcOrd="0" destOrd="0" presId="urn:microsoft.com/office/officeart/2005/8/layout/lProcess3"/>
    <dgm:cxn modelId="{306ECF58-45D8-44D2-942A-B697384C08E1}" type="presParOf" srcId="{77BEA0E7-CCD6-4070-85E4-67E76981900D}" destId="{1589E8A3-C414-4011-9BEF-A70FC3D84DD9}" srcOrd="0" destOrd="0" presId="urn:microsoft.com/office/officeart/2005/8/layout/lProcess3"/>
    <dgm:cxn modelId="{41F7D978-8512-43A6-ADEA-87D576045B75}" type="presParOf" srcId="{1589E8A3-C414-4011-9BEF-A70FC3D84DD9}" destId="{5732F1C0-6637-45BF-9512-66B4A971B4C6}" srcOrd="0" destOrd="0" presId="urn:microsoft.com/office/officeart/2005/8/layout/lProcess3"/>
    <dgm:cxn modelId="{0A5EF325-D1F6-4638-BBCE-0DDE9B1EEE76}" type="presParOf" srcId="{77BEA0E7-CCD6-4070-85E4-67E76981900D}" destId="{FEC75EAC-4F11-4FA2-AD72-530B62AC9160}" srcOrd="1" destOrd="0" presId="urn:microsoft.com/office/officeart/2005/8/layout/lProcess3"/>
    <dgm:cxn modelId="{34DFFB79-771C-44DB-BB5A-C33ADB13E3D1}" type="presParOf" srcId="{77BEA0E7-CCD6-4070-85E4-67E76981900D}" destId="{A408AC63-BC2A-49C4-9F91-A8C6CBE4941A}" srcOrd="2" destOrd="0" presId="urn:microsoft.com/office/officeart/2005/8/layout/lProcess3"/>
    <dgm:cxn modelId="{0364F6F1-EF0C-48D4-B54F-A418CA1AD59E}" type="presParOf" srcId="{A408AC63-BC2A-49C4-9F91-A8C6CBE4941A}" destId="{563EDEBD-3D20-4DB0-8D9C-BF1DFED9E652}" srcOrd="0" destOrd="0" presId="urn:microsoft.com/office/officeart/2005/8/layout/lProcess3"/>
    <dgm:cxn modelId="{A4522126-EE8B-4BFA-9BB2-2DCB60323029}" type="presParOf" srcId="{77BEA0E7-CCD6-4070-85E4-67E76981900D}" destId="{7EA1DB4C-23CE-4C19-B6BC-5069C3B14FAB}" srcOrd="3" destOrd="0" presId="urn:microsoft.com/office/officeart/2005/8/layout/lProcess3"/>
    <dgm:cxn modelId="{C65354BC-23C2-4EC5-A731-E7CDA34F57BD}" type="presParOf" srcId="{77BEA0E7-CCD6-4070-85E4-67E76981900D}" destId="{51BEF5AB-546C-41F0-A014-4E0B0A89348C}" srcOrd="4" destOrd="0" presId="urn:microsoft.com/office/officeart/2005/8/layout/lProcess3"/>
    <dgm:cxn modelId="{A3C54E6C-FDDB-4715-B7D5-E902312E1F27}" type="presParOf" srcId="{51BEF5AB-546C-41F0-A014-4E0B0A89348C}" destId="{7A3CF8D9-450B-4129-BDAB-007A9C7D079E}" srcOrd="0" destOrd="0" presId="urn:microsoft.com/office/officeart/2005/8/layout/lProcess3"/>
    <dgm:cxn modelId="{EAE8B798-4BEF-4AE1-BE7B-35E2E3BB03C9}" type="presParOf" srcId="{77BEA0E7-CCD6-4070-85E4-67E76981900D}" destId="{B3BFA4D5-6372-4528-AAB1-952B0CB17ECB}" srcOrd="5" destOrd="0" presId="urn:microsoft.com/office/officeart/2005/8/layout/lProcess3"/>
    <dgm:cxn modelId="{280BE3D3-6889-4E89-B3C3-2E0A48C07DB1}" type="presParOf" srcId="{77BEA0E7-CCD6-4070-85E4-67E76981900D}" destId="{67C04A2D-0ED6-4D88-99E4-F3DB715662A3}" srcOrd="6" destOrd="0" presId="urn:microsoft.com/office/officeart/2005/8/layout/lProcess3"/>
    <dgm:cxn modelId="{167B7763-4B1A-4A72-A039-F41CC9CB3FE7}" type="presParOf" srcId="{67C04A2D-0ED6-4D88-99E4-F3DB715662A3}" destId="{399C1750-7753-4A46-A4EF-4530A82FD0F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FBB759-3F0E-4F1D-AA34-03EA5A9E7C5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8ED91-94DF-43DF-80EE-211ED483C693}">
      <dgm:prSet/>
      <dgm:spPr/>
      <dgm:t>
        <a:bodyPr/>
        <a:lstStyle/>
        <a:p>
          <a:r>
            <a:rPr lang="en-US" dirty="0"/>
            <a:t>Submit to the Lottery Commission at least 60 but no more than 180 days in advance;</a:t>
          </a:r>
        </a:p>
      </dgm:t>
    </dgm:pt>
    <dgm:pt modelId="{C945ED18-62DF-4922-BFFB-EBD5D115F457}" type="parTrans" cxnId="{50AFA8AA-BFFE-44FD-BCDF-7E88F261621D}">
      <dgm:prSet/>
      <dgm:spPr/>
      <dgm:t>
        <a:bodyPr/>
        <a:lstStyle/>
        <a:p>
          <a:endParaRPr lang="en-US"/>
        </a:p>
      </dgm:t>
    </dgm:pt>
    <dgm:pt modelId="{58A655FA-9E24-4DCC-903B-BD2719E06D3B}" type="sibTrans" cxnId="{50AFA8AA-BFFE-44FD-BCDF-7E88F261621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56E4739-EE21-402A-8E74-0546A5AD7E5C}">
      <dgm:prSet custT="1"/>
      <dgm:spPr/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Application </a:t>
          </a:r>
        </a:p>
      </dgm:t>
    </dgm:pt>
    <dgm:pt modelId="{D03B82A4-C464-44DB-9DF6-BD82CB1C9B9E}" type="parTrans" cxnId="{64D2DCBB-5DD3-4CDE-8F3B-46FFA1917BB9}">
      <dgm:prSet/>
      <dgm:spPr/>
      <dgm:t>
        <a:bodyPr/>
        <a:lstStyle/>
        <a:p>
          <a:endParaRPr lang="en-US"/>
        </a:p>
      </dgm:t>
    </dgm:pt>
    <dgm:pt modelId="{A67673DB-D744-4E5A-996D-AF19093409AE}" type="sibTrans" cxnId="{64D2DCBB-5DD3-4CDE-8F3B-46FFA1917BB9}">
      <dgm:prSet/>
      <dgm:spPr/>
      <dgm:t>
        <a:bodyPr/>
        <a:lstStyle/>
        <a:p>
          <a:endParaRPr lang="en-US"/>
        </a:p>
      </dgm:t>
    </dgm:pt>
    <dgm:pt modelId="{050FFFA3-EF60-4EC7-8867-A5FC10DB0DE8}">
      <dgm:prSet custT="1"/>
      <dgm:spPr/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$50 fee</a:t>
          </a:r>
        </a:p>
      </dgm:t>
    </dgm:pt>
    <dgm:pt modelId="{1142968E-472C-43C8-8540-ED5FC8EE636C}" type="parTrans" cxnId="{9C09B535-7E8C-47D0-AFFA-8F9A079EACB0}">
      <dgm:prSet/>
      <dgm:spPr/>
      <dgm:t>
        <a:bodyPr/>
        <a:lstStyle/>
        <a:p>
          <a:endParaRPr lang="en-US"/>
        </a:p>
      </dgm:t>
    </dgm:pt>
    <dgm:pt modelId="{BD64C1D2-8759-4E98-B9D4-0302E1BCAA19}" type="sibTrans" cxnId="{9C09B535-7E8C-47D0-AFFA-8F9A079EACB0}">
      <dgm:prSet/>
      <dgm:spPr/>
      <dgm:t>
        <a:bodyPr/>
        <a:lstStyle/>
        <a:p>
          <a:endParaRPr lang="en-US"/>
        </a:p>
      </dgm:t>
    </dgm:pt>
    <dgm:pt modelId="{7F9F9B1D-C607-45C6-A618-DA7C4535FF57}">
      <dgm:prSet custT="1"/>
      <dgm:spPr/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Standard Agreement</a:t>
          </a:r>
        </a:p>
      </dgm:t>
    </dgm:pt>
    <dgm:pt modelId="{72C5FC7B-52BA-4DDB-BB7B-6F478A5A9C92}" type="parTrans" cxnId="{811F3E57-16D0-48C5-91EF-50E58C4F1527}">
      <dgm:prSet/>
      <dgm:spPr/>
      <dgm:t>
        <a:bodyPr/>
        <a:lstStyle/>
        <a:p>
          <a:endParaRPr lang="en-US"/>
        </a:p>
      </dgm:t>
    </dgm:pt>
    <dgm:pt modelId="{EDCB8C44-BBF9-4337-910C-995D32481697}" type="sibTrans" cxnId="{811F3E57-16D0-48C5-91EF-50E58C4F1527}">
      <dgm:prSet/>
      <dgm:spPr/>
      <dgm:t>
        <a:bodyPr/>
        <a:lstStyle/>
        <a:p>
          <a:endParaRPr lang="en-US"/>
        </a:p>
      </dgm:t>
    </dgm:pt>
    <dgm:pt modelId="{8F0E8F91-24F4-4A8E-B680-EC205E0E5F4E}">
      <dgm:prSet/>
      <dgm:spPr/>
      <dgm:t>
        <a:bodyPr/>
        <a:lstStyle/>
        <a:p>
          <a:r>
            <a:rPr lang="en-US" dirty="0"/>
            <a:t>License approved</a:t>
          </a:r>
        </a:p>
      </dgm:t>
    </dgm:pt>
    <dgm:pt modelId="{586AA5D8-DCFC-49FA-8D0B-7831682CB5A6}" type="parTrans" cxnId="{7B7B622D-5786-4052-B2B8-895403BC8CF6}">
      <dgm:prSet/>
      <dgm:spPr/>
      <dgm:t>
        <a:bodyPr/>
        <a:lstStyle/>
        <a:p>
          <a:endParaRPr lang="en-US"/>
        </a:p>
      </dgm:t>
    </dgm:pt>
    <dgm:pt modelId="{31FCD766-AB11-4F38-A2C6-CC9E59C0F6BD}" type="sibTrans" cxnId="{7B7B622D-5786-4052-B2B8-895403BC8CF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5F76586-0980-4450-BBEF-62BF6AA65802}">
      <dgm:prSet custT="1"/>
      <dgm:spPr/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License is emailed to the Game Room to be displayed</a:t>
          </a:r>
        </a:p>
      </dgm:t>
    </dgm:pt>
    <dgm:pt modelId="{33524086-66FB-4FCD-B51B-E5C8A84C7E06}" type="parTrans" cxnId="{5757DC75-7F14-45DD-8D93-A4365572F8B8}">
      <dgm:prSet/>
      <dgm:spPr/>
      <dgm:t>
        <a:bodyPr/>
        <a:lstStyle/>
        <a:p>
          <a:endParaRPr lang="en-US"/>
        </a:p>
      </dgm:t>
    </dgm:pt>
    <dgm:pt modelId="{3E38828F-C5AE-475C-A312-DBA5FBAF72B6}" type="sibTrans" cxnId="{5757DC75-7F14-45DD-8D93-A4365572F8B8}">
      <dgm:prSet/>
      <dgm:spPr/>
      <dgm:t>
        <a:bodyPr/>
        <a:lstStyle/>
        <a:p>
          <a:endParaRPr lang="en-US"/>
        </a:p>
      </dgm:t>
    </dgm:pt>
    <dgm:pt modelId="{28C4CEB2-7AC1-4441-A849-6DC52C8CAF34}">
      <dgm:prSet/>
      <dgm:spPr/>
      <dgm:t>
        <a:bodyPr/>
        <a:lstStyle/>
        <a:p>
          <a:r>
            <a:rPr lang="en-US" dirty="0"/>
            <a:t>Disbursement of revenue</a:t>
          </a:r>
        </a:p>
      </dgm:t>
    </dgm:pt>
    <dgm:pt modelId="{074DF891-7B68-474C-8766-BC12576606A6}" type="parTrans" cxnId="{143D97AE-7BBC-4FA6-8840-3FD32D98E7BA}">
      <dgm:prSet/>
      <dgm:spPr/>
      <dgm:t>
        <a:bodyPr/>
        <a:lstStyle/>
        <a:p>
          <a:endParaRPr lang="en-US"/>
        </a:p>
      </dgm:t>
    </dgm:pt>
    <dgm:pt modelId="{97B7AA75-FF34-43CB-B10A-D71E1F7C227B}" type="sibTrans" cxnId="{143D97AE-7BBC-4FA6-8840-3FD32D98E7BA}">
      <dgm:prSet/>
      <dgm:spPr/>
      <dgm:t>
        <a:bodyPr/>
        <a:lstStyle/>
        <a:p>
          <a:endParaRPr lang="en-US"/>
        </a:p>
      </dgm:t>
    </dgm:pt>
    <dgm:pt modelId="{6DDBDDDE-4C56-498D-8108-8A7C3256F0C1}">
      <dgm:prSet custT="1"/>
      <dgm:spPr/>
      <dgm:t>
        <a:bodyPr/>
        <a:lstStyle/>
        <a:p>
          <a:r>
            <a:rPr lang="en-US" sz="1800" dirty="0">
              <a:solidFill>
                <a:schemeClr val="tx2">
                  <a:lumMod val="75000"/>
                </a:schemeClr>
              </a:solidFill>
            </a:rPr>
            <a:t>Once game dates have passed, the Game Room must pay the charity by the 15</a:t>
          </a:r>
          <a:r>
            <a:rPr lang="en-US" sz="1800" baseline="30000" dirty="0">
              <a:solidFill>
                <a:schemeClr val="tx2">
                  <a:lumMod val="75000"/>
                </a:schemeClr>
              </a:solidFill>
            </a:rPr>
            <a:t>th</a:t>
          </a:r>
          <a:r>
            <a:rPr lang="en-US" sz="1800" dirty="0">
              <a:solidFill>
                <a:schemeClr val="tx2">
                  <a:lumMod val="75000"/>
                </a:schemeClr>
              </a:solidFill>
            </a:rPr>
            <a:t> of the following month</a:t>
          </a:r>
        </a:p>
      </dgm:t>
    </dgm:pt>
    <dgm:pt modelId="{8E65A425-0044-40B5-AB39-7FC42113A301}" type="parTrans" cxnId="{CC74F229-5A85-4775-A849-B46DBBB57BB3}">
      <dgm:prSet/>
      <dgm:spPr/>
      <dgm:t>
        <a:bodyPr/>
        <a:lstStyle/>
        <a:p>
          <a:endParaRPr lang="en-US"/>
        </a:p>
      </dgm:t>
    </dgm:pt>
    <dgm:pt modelId="{95F5D3CF-E903-4B67-8A5D-23C5E6A26402}" type="sibTrans" cxnId="{CC74F229-5A85-4775-A849-B46DBBB57BB3}">
      <dgm:prSet/>
      <dgm:spPr/>
      <dgm:t>
        <a:bodyPr/>
        <a:lstStyle/>
        <a:p>
          <a:endParaRPr lang="en-US"/>
        </a:p>
      </dgm:t>
    </dgm:pt>
    <dgm:pt modelId="{D76A8924-0E7C-4CA6-89A7-73E7DD370F29}" type="pres">
      <dgm:prSet presAssocID="{9EFBB759-3F0E-4F1D-AA34-03EA5A9E7C51}" presName="Name0" presStyleCnt="0">
        <dgm:presLayoutVars>
          <dgm:dir/>
          <dgm:animLvl val="lvl"/>
          <dgm:resizeHandles val="exact"/>
        </dgm:presLayoutVars>
      </dgm:prSet>
      <dgm:spPr/>
    </dgm:pt>
    <dgm:pt modelId="{F08836CF-B0B1-4BBF-81A3-68CE237F8EFE}" type="pres">
      <dgm:prSet presAssocID="{9EFBB759-3F0E-4F1D-AA34-03EA5A9E7C51}" presName="tSp" presStyleCnt="0"/>
      <dgm:spPr/>
    </dgm:pt>
    <dgm:pt modelId="{C8B5E27D-F76F-4A63-AAB7-4F6F91C5BF08}" type="pres">
      <dgm:prSet presAssocID="{9EFBB759-3F0E-4F1D-AA34-03EA5A9E7C51}" presName="bSp" presStyleCnt="0"/>
      <dgm:spPr/>
    </dgm:pt>
    <dgm:pt modelId="{13A313B9-5836-443A-961C-A2510B89C85C}" type="pres">
      <dgm:prSet presAssocID="{9EFBB759-3F0E-4F1D-AA34-03EA5A9E7C51}" presName="process" presStyleCnt="0"/>
      <dgm:spPr/>
    </dgm:pt>
    <dgm:pt modelId="{80BF0233-C0FC-4983-89E2-AC4E865759E1}" type="pres">
      <dgm:prSet presAssocID="{CFD8ED91-94DF-43DF-80EE-211ED483C693}" presName="composite1" presStyleCnt="0"/>
      <dgm:spPr/>
    </dgm:pt>
    <dgm:pt modelId="{408E4770-AF30-446C-8FBF-0C8C4A0DD6E1}" type="pres">
      <dgm:prSet presAssocID="{CFD8ED91-94DF-43DF-80EE-211ED483C693}" presName="dummyNode1" presStyleLbl="node1" presStyleIdx="0" presStyleCnt="3"/>
      <dgm:spPr/>
    </dgm:pt>
    <dgm:pt modelId="{0EF0DD87-F85B-4E75-ADB1-2357FF9C3CE9}" type="pres">
      <dgm:prSet presAssocID="{CFD8ED91-94DF-43DF-80EE-211ED483C693}" presName="childNode1" presStyleLbl="bgAcc1" presStyleIdx="0" presStyleCnt="3">
        <dgm:presLayoutVars>
          <dgm:bulletEnabled val="1"/>
        </dgm:presLayoutVars>
      </dgm:prSet>
      <dgm:spPr/>
    </dgm:pt>
    <dgm:pt modelId="{3250C336-6DD4-4557-B498-A3753F937F11}" type="pres">
      <dgm:prSet presAssocID="{CFD8ED91-94DF-43DF-80EE-211ED483C693}" presName="childNode1tx" presStyleLbl="bgAcc1" presStyleIdx="0" presStyleCnt="3">
        <dgm:presLayoutVars>
          <dgm:bulletEnabled val="1"/>
        </dgm:presLayoutVars>
      </dgm:prSet>
      <dgm:spPr/>
    </dgm:pt>
    <dgm:pt modelId="{7A136E7A-85AD-448B-9ECB-F9A5032C4182}" type="pres">
      <dgm:prSet presAssocID="{CFD8ED91-94DF-43DF-80EE-211ED483C69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3F4889E-FCE8-48D0-B1F0-F52FDAB6B93E}" type="pres">
      <dgm:prSet presAssocID="{CFD8ED91-94DF-43DF-80EE-211ED483C693}" presName="connSite1" presStyleCnt="0"/>
      <dgm:spPr/>
    </dgm:pt>
    <dgm:pt modelId="{A651EA33-2EF7-41E1-942B-DD7E4A614F39}" type="pres">
      <dgm:prSet presAssocID="{58A655FA-9E24-4DCC-903B-BD2719E06D3B}" presName="Name9" presStyleLbl="sibTrans2D1" presStyleIdx="0" presStyleCnt="2"/>
      <dgm:spPr/>
    </dgm:pt>
    <dgm:pt modelId="{8B31911A-2FF3-404D-9E29-3167E64FD636}" type="pres">
      <dgm:prSet presAssocID="{8F0E8F91-24F4-4A8E-B680-EC205E0E5F4E}" presName="composite2" presStyleCnt="0"/>
      <dgm:spPr/>
    </dgm:pt>
    <dgm:pt modelId="{2D8D54CB-541C-4514-9029-33C2C4CFBA34}" type="pres">
      <dgm:prSet presAssocID="{8F0E8F91-24F4-4A8E-B680-EC205E0E5F4E}" presName="dummyNode2" presStyleLbl="node1" presStyleIdx="0" presStyleCnt="3"/>
      <dgm:spPr/>
    </dgm:pt>
    <dgm:pt modelId="{D3CC0CB8-3F27-43FE-A7B5-1A7D2827125F}" type="pres">
      <dgm:prSet presAssocID="{8F0E8F91-24F4-4A8E-B680-EC205E0E5F4E}" presName="childNode2" presStyleLbl="bgAcc1" presStyleIdx="1" presStyleCnt="3">
        <dgm:presLayoutVars>
          <dgm:bulletEnabled val="1"/>
        </dgm:presLayoutVars>
      </dgm:prSet>
      <dgm:spPr/>
    </dgm:pt>
    <dgm:pt modelId="{80E5316B-06AC-41E2-A768-A20198ECBD0F}" type="pres">
      <dgm:prSet presAssocID="{8F0E8F91-24F4-4A8E-B680-EC205E0E5F4E}" presName="childNode2tx" presStyleLbl="bgAcc1" presStyleIdx="1" presStyleCnt="3">
        <dgm:presLayoutVars>
          <dgm:bulletEnabled val="1"/>
        </dgm:presLayoutVars>
      </dgm:prSet>
      <dgm:spPr/>
    </dgm:pt>
    <dgm:pt modelId="{A377460D-A45D-4A54-AB64-9BE5E219CAFD}" type="pres">
      <dgm:prSet presAssocID="{8F0E8F91-24F4-4A8E-B680-EC205E0E5F4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56AEA42-FEFB-4AC3-A575-F9657D540A7D}" type="pres">
      <dgm:prSet presAssocID="{8F0E8F91-24F4-4A8E-B680-EC205E0E5F4E}" presName="connSite2" presStyleCnt="0"/>
      <dgm:spPr/>
    </dgm:pt>
    <dgm:pt modelId="{7A9EF594-5B36-49C7-BD30-FD40E275E352}" type="pres">
      <dgm:prSet presAssocID="{31FCD766-AB11-4F38-A2C6-CC9E59C0F6BD}" presName="Name18" presStyleLbl="sibTrans2D1" presStyleIdx="1" presStyleCnt="2"/>
      <dgm:spPr/>
    </dgm:pt>
    <dgm:pt modelId="{5770DC54-F508-49D3-8A1E-87035FD32445}" type="pres">
      <dgm:prSet presAssocID="{28C4CEB2-7AC1-4441-A849-6DC52C8CAF34}" presName="composite1" presStyleCnt="0"/>
      <dgm:spPr/>
    </dgm:pt>
    <dgm:pt modelId="{E6490E5B-BA41-4CB6-A720-965150354052}" type="pres">
      <dgm:prSet presAssocID="{28C4CEB2-7AC1-4441-A849-6DC52C8CAF34}" presName="dummyNode1" presStyleLbl="node1" presStyleIdx="1" presStyleCnt="3"/>
      <dgm:spPr/>
    </dgm:pt>
    <dgm:pt modelId="{8983800C-F525-4C1F-BB0E-BCD929148828}" type="pres">
      <dgm:prSet presAssocID="{28C4CEB2-7AC1-4441-A849-6DC52C8CAF34}" presName="childNode1" presStyleLbl="bgAcc1" presStyleIdx="2" presStyleCnt="3">
        <dgm:presLayoutVars>
          <dgm:bulletEnabled val="1"/>
        </dgm:presLayoutVars>
      </dgm:prSet>
      <dgm:spPr/>
    </dgm:pt>
    <dgm:pt modelId="{465F56CC-79B2-42FB-B1CC-3649542401A6}" type="pres">
      <dgm:prSet presAssocID="{28C4CEB2-7AC1-4441-A849-6DC52C8CAF34}" presName="childNode1tx" presStyleLbl="bgAcc1" presStyleIdx="2" presStyleCnt="3">
        <dgm:presLayoutVars>
          <dgm:bulletEnabled val="1"/>
        </dgm:presLayoutVars>
      </dgm:prSet>
      <dgm:spPr/>
    </dgm:pt>
    <dgm:pt modelId="{8B12409C-4A31-4020-9C85-AA8A5E8AA850}" type="pres">
      <dgm:prSet presAssocID="{28C4CEB2-7AC1-4441-A849-6DC52C8CAF3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28C929C-C04D-4DAA-B5A7-DA6514D2CF66}" type="pres">
      <dgm:prSet presAssocID="{28C4CEB2-7AC1-4441-A849-6DC52C8CAF34}" presName="connSite1" presStyleCnt="0"/>
      <dgm:spPr/>
    </dgm:pt>
  </dgm:ptLst>
  <dgm:cxnLst>
    <dgm:cxn modelId="{D6F13C01-605F-4C4F-AD03-D793357D57DC}" type="presOf" srcId="{9EFBB759-3F0E-4F1D-AA34-03EA5A9E7C51}" destId="{D76A8924-0E7C-4CA6-89A7-73E7DD370F29}" srcOrd="0" destOrd="0" presId="urn:microsoft.com/office/officeart/2005/8/layout/hProcess4"/>
    <dgm:cxn modelId="{3F190D02-DD6E-477F-8464-239B3FCC6181}" type="presOf" srcId="{B56E4739-EE21-402A-8E74-0546A5AD7E5C}" destId="{0EF0DD87-F85B-4E75-ADB1-2357FF9C3CE9}" srcOrd="0" destOrd="0" presId="urn:microsoft.com/office/officeart/2005/8/layout/hProcess4"/>
    <dgm:cxn modelId="{5CF8070B-7839-452A-8123-26E168E9DDE1}" type="presOf" srcId="{28C4CEB2-7AC1-4441-A849-6DC52C8CAF34}" destId="{8B12409C-4A31-4020-9C85-AA8A5E8AA850}" srcOrd="0" destOrd="0" presId="urn:microsoft.com/office/officeart/2005/8/layout/hProcess4"/>
    <dgm:cxn modelId="{10B14515-BF18-4123-B64B-64D9048EBB9B}" type="presOf" srcId="{25F76586-0980-4450-BBEF-62BF6AA65802}" destId="{D3CC0CB8-3F27-43FE-A7B5-1A7D2827125F}" srcOrd="0" destOrd="0" presId="urn:microsoft.com/office/officeart/2005/8/layout/hProcess4"/>
    <dgm:cxn modelId="{EA2B241D-9504-4252-884A-57F9FD645513}" type="presOf" srcId="{25F76586-0980-4450-BBEF-62BF6AA65802}" destId="{80E5316B-06AC-41E2-A768-A20198ECBD0F}" srcOrd="1" destOrd="0" presId="urn:microsoft.com/office/officeart/2005/8/layout/hProcess4"/>
    <dgm:cxn modelId="{5C076525-5201-4FE9-ADEC-73A000BF045D}" type="presOf" srcId="{6DDBDDDE-4C56-498D-8108-8A7C3256F0C1}" destId="{8983800C-F525-4C1F-BB0E-BCD929148828}" srcOrd="0" destOrd="0" presId="urn:microsoft.com/office/officeart/2005/8/layout/hProcess4"/>
    <dgm:cxn modelId="{CC74F229-5A85-4775-A849-B46DBBB57BB3}" srcId="{28C4CEB2-7AC1-4441-A849-6DC52C8CAF34}" destId="{6DDBDDDE-4C56-498D-8108-8A7C3256F0C1}" srcOrd="0" destOrd="0" parTransId="{8E65A425-0044-40B5-AB39-7FC42113A301}" sibTransId="{95F5D3CF-E903-4B67-8A5D-23C5E6A26402}"/>
    <dgm:cxn modelId="{7B7B622D-5786-4052-B2B8-895403BC8CF6}" srcId="{9EFBB759-3F0E-4F1D-AA34-03EA5A9E7C51}" destId="{8F0E8F91-24F4-4A8E-B680-EC205E0E5F4E}" srcOrd="1" destOrd="0" parTransId="{586AA5D8-DCFC-49FA-8D0B-7831682CB5A6}" sibTransId="{31FCD766-AB11-4F38-A2C6-CC9E59C0F6BD}"/>
    <dgm:cxn modelId="{9C09B535-7E8C-47D0-AFFA-8F9A079EACB0}" srcId="{CFD8ED91-94DF-43DF-80EE-211ED483C693}" destId="{050FFFA3-EF60-4EC7-8867-A5FC10DB0DE8}" srcOrd="1" destOrd="0" parTransId="{1142968E-472C-43C8-8540-ED5FC8EE636C}" sibTransId="{BD64C1D2-8759-4E98-B9D4-0302E1BCAA19}"/>
    <dgm:cxn modelId="{FB3F9D3D-3E14-442E-95DE-5BCF9EC80B8C}" type="presOf" srcId="{7F9F9B1D-C607-45C6-A618-DA7C4535FF57}" destId="{3250C336-6DD4-4557-B498-A3753F937F11}" srcOrd="1" destOrd="2" presId="urn:microsoft.com/office/officeart/2005/8/layout/hProcess4"/>
    <dgm:cxn modelId="{B827D95B-FBCC-4DA8-9517-939DAE9AECE0}" type="presOf" srcId="{B56E4739-EE21-402A-8E74-0546A5AD7E5C}" destId="{3250C336-6DD4-4557-B498-A3753F937F11}" srcOrd="1" destOrd="0" presId="urn:microsoft.com/office/officeart/2005/8/layout/hProcess4"/>
    <dgm:cxn modelId="{5AC38952-774E-4D17-B905-3C258DF281A1}" type="presOf" srcId="{050FFFA3-EF60-4EC7-8867-A5FC10DB0DE8}" destId="{0EF0DD87-F85B-4E75-ADB1-2357FF9C3CE9}" srcOrd="0" destOrd="1" presId="urn:microsoft.com/office/officeart/2005/8/layout/hProcess4"/>
    <dgm:cxn modelId="{5757DC75-7F14-45DD-8D93-A4365572F8B8}" srcId="{8F0E8F91-24F4-4A8E-B680-EC205E0E5F4E}" destId="{25F76586-0980-4450-BBEF-62BF6AA65802}" srcOrd="0" destOrd="0" parTransId="{33524086-66FB-4FCD-B51B-E5C8A84C7E06}" sibTransId="{3E38828F-C5AE-475C-A312-DBA5FBAF72B6}"/>
    <dgm:cxn modelId="{13DA6376-D243-4CD3-B859-F213033C5427}" type="presOf" srcId="{58A655FA-9E24-4DCC-903B-BD2719E06D3B}" destId="{A651EA33-2EF7-41E1-942B-DD7E4A614F39}" srcOrd="0" destOrd="0" presId="urn:microsoft.com/office/officeart/2005/8/layout/hProcess4"/>
    <dgm:cxn modelId="{811F3E57-16D0-48C5-91EF-50E58C4F1527}" srcId="{CFD8ED91-94DF-43DF-80EE-211ED483C693}" destId="{7F9F9B1D-C607-45C6-A618-DA7C4535FF57}" srcOrd="2" destOrd="0" parTransId="{72C5FC7B-52BA-4DDB-BB7B-6F478A5A9C92}" sibTransId="{EDCB8C44-BBF9-4337-910C-995D32481697}"/>
    <dgm:cxn modelId="{66A56D8C-6076-40E6-A27D-CA7E9A8377C5}" type="presOf" srcId="{7F9F9B1D-C607-45C6-A618-DA7C4535FF57}" destId="{0EF0DD87-F85B-4E75-ADB1-2357FF9C3CE9}" srcOrd="0" destOrd="2" presId="urn:microsoft.com/office/officeart/2005/8/layout/hProcess4"/>
    <dgm:cxn modelId="{5FE2039E-6F09-43D0-95C3-01C6E6F4042B}" type="presOf" srcId="{CFD8ED91-94DF-43DF-80EE-211ED483C693}" destId="{7A136E7A-85AD-448B-9ECB-F9A5032C4182}" srcOrd="0" destOrd="0" presId="urn:microsoft.com/office/officeart/2005/8/layout/hProcess4"/>
    <dgm:cxn modelId="{50AFA8AA-BFFE-44FD-BCDF-7E88F261621D}" srcId="{9EFBB759-3F0E-4F1D-AA34-03EA5A9E7C51}" destId="{CFD8ED91-94DF-43DF-80EE-211ED483C693}" srcOrd="0" destOrd="0" parTransId="{C945ED18-62DF-4922-BFFB-EBD5D115F457}" sibTransId="{58A655FA-9E24-4DCC-903B-BD2719E06D3B}"/>
    <dgm:cxn modelId="{AC1749AE-E27D-4337-89C0-EF0F0A74BBA1}" type="presOf" srcId="{31FCD766-AB11-4F38-A2C6-CC9E59C0F6BD}" destId="{7A9EF594-5B36-49C7-BD30-FD40E275E352}" srcOrd="0" destOrd="0" presId="urn:microsoft.com/office/officeart/2005/8/layout/hProcess4"/>
    <dgm:cxn modelId="{143D97AE-7BBC-4FA6-8840-3FD32D98E7BA}" srcId="{9EFBB759-3F0E-4F1D-AA34-03EA5A9E7C51}" destId="{28C4CEB2-7AC1-4441-A849-6DC52C8CAF34}" srcOrd="2" destOrd="0" parTransId="{074DF891-7B68-474C-8766-BC12576606A6}" sibTransId="{97B7AA75-FF34-43CB-B10A-D71E1F7C227B}"/>
    <dgm:cxn modelId="{A5D0A2B5-67B2-4B5F-A212-5D985B30020C}" type="presOf" srcId="{6DDBDDDE-4C56-498D-8108-8A7C3256F0C1}" destId="{465F56CC-79B2-42FB-B1CC-3649542401A6}" srcOrd="1" destOrd="0" presId="urn:microsoft.com/office/officeart/2005/8/layout/hProcess4"/>
    <dgm:cxn modelId="{83C588BA-846C-47FA-B2D6-B0BCE421D83E}" type="presOf" srcId="{050FFFA3-EF60-4EC7-8867-A5FC10DB0DE8}" destId="{3250C336-6DD4-4557-B498-A3753F937F11}" srcOrd="1" destOrd="1" presId="urn:microsoft.com/office/officeart/2005/8/layout/hProcess4"/>
    <dgm:cxn modelId="{64D2DCBB-5DD3-4CDE-8F3B-46FFA1917BB9}" srcId="{CFD8ED91-94DF-43DF-80EE-211ED483C693}" destId="{B56E4739-EE21-402A-8E74-0546A5AD7E5C}" srcOrd="0" destOrd="0" parTransId="{D03B82A4-C464-44DB-9DF6-BD82CB1C9B9E}" sibTransId="{A67673DB-D744-4E5A-996D-AF19093409AE}"/>
    <dgm:cxn modelId="{C266ECFF-6446-4C72-845B-D61499E77ADF}" type="presOf" srcId="{8F0E8F91-24F4-4A8E-B680-EC205E0E5F4E}" destId="{A377460D-A45D-4A54-AB64-9BE5E219CAFD}" srcOrd="0" destOrd="0" presId="urn:microsoft.com/office/officeart/2005/8/layout/hProcess4"/>
    <dgm:cxn modelId="{629A2369-2A62-4E12-9490-DD5EA5F29B37}" type="presParOf" srcId="{D76A8924-0E7C-4CA6-89A7-73E7DD370F29}" destId="{F08836CF-B0B1-4BBF-81A3-68CE237F8EFE}" srcOrd="0" destOrd="0" presId="urn:microsoft.com/office/officeart/2005/8/layout/hProcess4"/>
    <dgm:cxn modelId="{BDF22307-BFA0-4238-98AE-F28648E9E6FE}" type="presParOf" srcId="{D76A8924-0E7C-4CA6-89A7-73E7DD370F29}" destId="{C8B5E27D-F76F-4A63-AAB7-4F6F91C5BF08}" srcOrd="1" destOrd="0" presId="urn:microsoft.com/office/officeart/2005/8/layout/hProcess4"/>
    <dgm:cxn modelId="{EC9917F4-87AF-4732-8D2A-45C89B5715F0}" type="presParOf" srcId="{D76A8924-0E7C-4CA6-89A7-73E7DD370F29}" destId="{13A313B9-5836-443A-961C-A2510B89C85C}" srcOrd="2" destOrd="0" presId="urn:microsoft.com/office/officeart/2005/8/layout/hProcess4"/>
    <dgm:cxn modelId="{E17EF722-B292-42B5-8BD2-E024C7843B1A}" type="presParOf" srcId="{13A313B9-5836-443A-961C-A2510B89C85C}" destId="{80BF0233-C0FC-4983-89E2-AC4E865759E1}" srcOrd="0" destOrd="0" presId="urn:microsoft.com/office/officeart/2005/8/layout/hProcess4"/>
    <dgm:cxn modelId="{5CEDA7F8-E354-4C1F-BB16-D257B443C288}" type="presParOf" srcId="{80BF0233-C0FC-4983-89E2-AC4E865759E1}" destId="{408E4770-AF30-446C-8FBF-0C8C4A0DD6E1}" srcOrd="0" destOrd="0" presId="urn:microsoft.com/office/officeart/2005/8/layout/hProcess4"/>
    <dgm:cxn modelId="{4B9BCA34-9B43-4E35-8663-540F2AE4AF8D}" type="presParOf" srcId="{80BF0233-C0FC-4983-89E2-AC4E865759E1}" destId="{0EF0DD87-F85B-4E75-ADB1-2357FF9C3CE9}" srcOrd="1" destOrd="0" presId="urn:microsoft.com/office/officeart/2005/8/layout/hProcess4"/>
    <dgm:cxn modelId="{CC8F83B9-AB01-4504-A677-D20F9062F89C}" type="presParOf" srcId="{80BF0233-C0FC-4983-89E2-AC4E865759E1}" destId="{3250C336-6DD4-4557-B498-A3753F937F11}" srcOrd="2" destOrd="0" presId="urn:microsoft.com/office/officeart/2005/8/layout/hProcess4"/>
    <dgm:cxn modelId="{B43DF513-B092-4C4F-8A48-6A4026BC151D}" type="presParOf" srcId="{80BF0233-C0FC-4983-89E2-AC4E865759E1}" destId="{7A136E7A-85AD-448B-9ECB-F9A5032C4182}" srcOrd="3" destOrd="0" presId="urn:microsoft.com/office/officeart/2005/8/layout/hProcess4"/>
    <dgm:cxn modelId="{7E7D2D90-90CE-40A0-8063-26F89213018B}" type="presParOf" srcId="{80BF0233-C0FC-4983-89E2-AC4E865759E1}" destId="{C3F4889E-FCE8-48D0-B1F0-F52FDAB6B93E}" srcOrd="4" destOrd="0" presId="urn:microsoft.com/office/officeart/2005/8/layout/hProcess4"/>
    <dgm:cxn modelId="{2D6CE03E-C218-4DF8-8DAE-FCFE66BBE4D5}" type="presParOf" srcId="{13A313B9-5836-443A-961C-A2510B89C85C}" destId="{A651EA33-2EF7-41E1-942B-DD7E4A614F39}" srcOrd="1" destOrd="0" presId="urn:microsoft.com/office/officeart/2005/8/layout/hProcess4"/>
    <dgm:cxn modelId="{49817BEF-B0E0-410A-B331-EF12AF7024E4}" type="presParOf" srcId="{13A313B9-5836-443A-961C-A2510B89C85C}" destId="{8B31911A-2FF3-404D-9E29-3167E64FD636}" srcOrd="2" destOrd="0" presId="urn:microsoft.com/office/officeart/2005/8/layout/hProcess4"/>
    <dgm:cxn modelId="{BAA5418C-C80B-4B78-8514-C66741DBD70C}" type="presParOf" srcId="{8B31911A-2FF3-404D-9E29-3167E64FD636}" destId="{2D8D54CB-541C-4514-9029-33C2C4CFBA34}" srcOrd="0" destOrd="0" presId="urn:microsoft.com/office/officeart/2005/8/layout/hProcess4"/>
    <dgm:cxn modelId="{80A66F8A-710C-40D2-A9C3-4604C12D41B3}" type="presParOf" srcId="{8B31911A-2FF3-404D-9E29-3167E64FD636}" destId="{D3CC0CB8-3F27-43FE-A7B5-1A7D2827125F}" srcOrd="1" destOrd="0" presId="urn:microsoft.com/office/officeart/2005/8/layout/hProcess4"/>
    <dgm:cxn modelId="{58387928-E744-4C2D-A76F-5C8D38AD1E61}" type="presParOf" srcId="{8B31911A-2FF3-404D-9E29-3167E64FD636}" destId="{80E5316B-06AC-41E2-A768-A20198ECBD0F}" srcOrd="2" destOrd="0" presId="urn:microsoft.com/office/officeart/2005/8/layout/hProcess4"/>
    <dgm:cxn modelId="{A0C53B8A-8ACC-4F3C-8208-83C185E236F3}" type="presParOf" srcId="{8B31911A-2FF3-404D-9E29-3167E64FD636}" destId="{A377460D-A45D-4A54-AB64-9BE5E219CAFD}" srcOrd="3" destOrd="0" presId="urn:microsoft.com/office/officeart/2005/8/layout/hProcess4"/>
    <dgm:cxn modelId="{5BE5C6E5-A2FF-4111-BCF0-5796203A7A14}" type="presParOf" srcId="{8B31911A-2FF3-404D-9E29-3167E64FD636}" destId="{256AEA42-FEFB-4AC3-A575-F9657D540A7D}" srcOrd="4" destOrd="0" presId="urn:microsoft.com/office/officeart/2005/8/layout/hProcess4"/>
    <dgm:cxn modelId="{9CB3F789-ED74-459C-AC81-7329C287B789}" type="presParOf" srcId="{13A313B9-5836-443A-961C-A2510B89C85C}" destId="{7A9EF594-5B36-49C7-BD30-FD40E275E352}" srcOrd="3" destOrd="0" presId="urn:microsoft.com/office/officeart/2005/8/layout/hProcess4"/>
    <dgm:cxn modelId="{80A75EAB-B792-41EE-BE51-526ECE295CF0}" type="presParOf" srcId="{13A313B9-5836-443A-961C-A2510B89C85C}" destId="{5770DC54-F508-49D3-8A1E-87035FD32445}" srcOrd="4" destOrd="0" presId="urn:microsoft.com/office/officeart/2005/8/layout/hProcess4"/>
    <dgm:cxn modelId="{1B12A7A8-D975-4ABA-A585-0AB95BCD0735}" type="presParOf" srcId="{5770DC54-F508-49D3-8A1E-87035FD32445}" destId="{E6490E5B-BA41-4CB6-A720-965150354052}" srcOrd="0" destOrd="0" presId="urn:microsoft.com/office/officeart/2005/8/layout/hProcess4"/>
    <dgm:cxn modelId="{20638BFF-27AC-4B55-A96E-B2FCBE46EE18}" type="presParOf" srcId="{5770DC54-F508-49D3-8A1E-87035FD32445}" destId="{8983800C-F525-4C1F-BB0E-BCD929148828}" srcOrd="1" destOrd="0" presId="urn:microsoft.com/office/officeart/2005/8/layout/hProcess4"/>
    <dgm:cxn modelId="{859C8C10-2BFE-4E89-BC3C-A1B0A8C41EC6}" type="presParOf" srcId="{5770DC54-F508-49D3-8A1E-87035FD32445}" destId="{465F56CC-79B2-42FB-B1CC-3649542401A6}" srcOrd="2" destOrd="0" presId="urn:microsoft.com/office/officeart/2005/8/layout/hProcess4"/>
    <dgm:cxn modelId="{7A162244-A1F0-4E1E-8666-502FEF381A19}" type="presParOf" srcId="{5770DC54-F508-49D3-8A1E-87035FD32445}" destId="{8B12409C-4A31-4020-9C85-AA8A5E8AA850}" srcOrd="3" destOrd="0" presId="urn:microsoft.com/office/officeart/2005/8/layout/hProcess4"/>
    <dgm:cxn modelId="{312CA1D2-DDE1-472C-BF79-9B918B5ED7F6}" type="presParOf" srcId="{5770DC54-F508-49D3-8A1E-87035FD32445}" destId="{D28C929C-C04D-4DAA-B5A7-DA6514D2CF6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7F85-5E61-40A3-9D29-05F034CC7B29}">
      <dsp:nvSpPr>
        <dsp:cNvPr id="0" name=""/>
        <dsp:cNvSpPr/>
      </dsp:nvSpPr>
      <dsp:spPr>
        <a:xfrm>
          <a:off x="669548" y="0"/>
          <a:ext cx="3403232" cy="115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organization must be found eligible to receive a charitable gaming license</a:t>
          </a:r>
        </a:p>
      </dsp:txBody>
      <dsp:txXfrm>
        <a:off x="725969" y="56421"/>
        <a:ext cx="3290390" cy="1042948"/>
      </dsp:txXfrm>
    </dsp:sp>
    <dsp:sp modelId="{CB6B0893-8072-4CE8-9C2E-2B112E43B13D}">
      <dsp:nvSpPr>
        <dsp:cNvPr id="0" name=""/>
        <dsp:cNvSpPr/>
      </dsp:nvSpPr>
      <dsp:spPr>
        <a:xfrm>
          <a:off x="2264268" y="1199963"/>
          <a:ext cx="3403232" cy="115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charity is deemed eligible for the entire calendar year in which the determination was made. </a:t>
          </a:r>
        </a:p>
      </dsp:txBody>
      <dsp:txXfrm>
        <a:off x="2320689" y="1256384"/>
        <a:ext cx="3290390" cy="1042948"/>
      </dsp:txXfrm>
    </dsp:sp>
    <dsp:sp modelId="{A2C01199-79C2-4B50-88E4-227F20164FF3}">
      <dsp:nvSpPr>
        <dsp:cNvPr id="0" name=""/>
        <dsp:cNvSpPr/>
      </dsp:nvSpPr>
      <dsp:spPr>
        <a:xfrm>
          <a:off x="486113" y="2421680"/>
          <a:ext cx="3403232" cy="115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 application can be submitted for all license types</a:t>
          </a:r>
        </a:p>
      </dsp:txBody>
      <dsp:txXfrm>
        <a:off x="542534" y="2478101"/>
        <a:ext cx="3290390" cy="1042948"/>
      </dsp:txXfrm>
    </dsp:sp>
    <dsp:sp modelId="{82873949-FF5D-415F-B193-9335041766E6}">
      <dsp:nvSpPr>
        <dsp:cNvPr id="0" name=""/>
        <dsp:cNvSpPr/>
      </dsp:nvSpPr>
      <dsp:spPr>
        <a:xfrm>
          <a:off x="2715401" y="3645546"/>
          <a:ext cx="3403232" cy="115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more information on this form please see the corresponding PowerPoint</a:t>
          </a:r>
        </a:p>
      </dsp:txBody>
      <dsp:txXfrm>
        <a:off x="2771822" y="3701967"/>
        <a:ext cx="3290390" cy="1042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F0F5B-3D56-455B-B323-421B2C7B03AB}">
      <dsp:nvSpPr>
        <dsp:cNvPr id="0" name=""/>
        <dsp:cNvSpPr/>
      </dsp:nvSpPr>
      <dsp:spPr>
        <a:xfrm>
          <a:off x="0" y="0"/>
          <a:ext cx="2259640" cy="2259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Contact one of the game rooms and ask to speak with the Charity Coordinator.</a:t>
          </a:r>
        </a:p>
      </dsp:txBody>
      <dsp:txXfrm>
        <a:off x="330917" y="330917"/>
        <a:ext cx="1597806" cy="1597806"/>
      </dsp:txXfrm>
    </dsp:sp>
    <dsp:sp modelId="{1E7EA24A-97A4-4F01-8FE0-F2758F4B019E}">
      <dsp:nvSpPr>
        <dsp:cNvPr id="0" name=""/>
        <dsp:cNvSpPr/>
      </dsp:nvSpPr>
      <dsp:spPr>
        <a:xfrm rot="2148865">
          <a:off x="2308626" y="1298087"/>
          <a:ext cx="1815796" cy="76262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2330256" y="1383674"/>
        <a:ext cx="1587008" cy="457576"/>
      </dsp:txXfrm>
    </dsp:sp>
    <dsp:sp modelId="{E0712107-7080-491A-B91B-EFE160EF940E}">
      <dsp:nvSpPr>
        <dsp:cNvPr id="0" name=""/>
        <dsp:cNvSpPr/>
      </dsp:nvSpPr>
      <dsp:spPr>
        <a:xfrm>
          <a:off x="3312713" y="2380054"/>
          <a:ext cx="2259640" cy="2259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game room addresses, and phone numbers are listed in alphabetical order on our website.</a:t>
          </a:r>
        </a:p>
      </dsp:txBody>
      <dsp:txXfrm>
        <a:off x="3643630" y="2710971"/>
        <a:ext cx="1597806" cy="1597806"/>
      </dsp:txXfrm>
    </dsp:sp>
    <dsp:sp modelId="{E234C699-7812-41D2-AD66-965D75D910D2}">
      <dsp:nvSpPr>
        <dsp:cNvPr id="0" name=""/>
        <dsp:cNvSpPr/>
      </dsp:nvSpPr>
      <dsp:spPr>
        <a:xfrm rot="12936181">
          <a:off x="1388667" y="2461764"/>
          <a:ext cx="1852355" cy="762628"/>
        </a:xfrm>
        <a:prstGeom prst="rightArrow">
          <a:avLst>
            <a:gd name="adj1" fmla="val 60000"/>
            <a:gd name="adj2" fmla="val 50000"/>
          </a:avLst>
        </a:prstGeom>
        <a:solidFill>
          <a:srgbClr val="4B8C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10800000">
        <a:off x="1596071" y="2680886"/>
        <a:ext cx="1623567" cy="457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3964-18BB-43EC-8E3C-034D764A23A2}">
      <dsp:nvSpPr>
        <dsp:cNvPr id="0" name=""/>
        <dsp:cNvSpPr/>
      </dsp:nvSpPr>
      <dsp:spPr>
        <a:xfrm>
          <a:off x="2399811" y="790328"/>
          <a:ext cx="5264994" cy="5264994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44231-D50E-42DA-A84B-5E089CC950D7}">
      <dsp:nvSpPr>
        <dsp:cNvPr id="0" name=""/>
        <dsp:cNvSpPr/>
      </dsp:nvSpPr>
      <dsp:spPr>
        <a:xfrm>
          <a:off x="2399811" y="790328"/>
          <a:ext cx="5264994" cy="5264994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rgbClr val="396C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915A6-649F-48AD-8227-61BAEA62E02F}">
      <dsp:nvSpPr>
        <dsp:cNvPr id="0" name=""/>
        <dsp:cNvSpPr/>
      </dsp:nvSpPr>
      <dsp:spPr>
        <a:xfrm>
          <a:off x="2399811" y="790328"/>
          <a:ext cx="5264994" cy="5264994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rgbClr val="396C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7B10-7AE4-4C51-A8FB-F76AE619EAB4}">
      <dsp:nvSpPr>
        <dsp:cNvPr id="0" name=""/>
        <dsp:cNvSpPr/>
      </dsp:nvSpPr>
      <dsp:spPr>
        <a:xfrm>
          <a:off x="2399811" y="790328"/>
          <a:ext cx="5264994" cy="5264994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rgbClr val="396C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21F9A-B79B-4193-9E09-5E1E92B638E8}">
      <dsp:nvSpPr>
        <dsp:cNvPr id="0" name=""/>
        <dsp:cNvSpPr/>
      </dsp:nvSpPr>
      <dsp:spPr>
        <a:xfrm>
          <a:off x="2399811" y="790328"/>
          <a:ext cx="5264994" cy="5264994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rgbClr val="396C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333AC-9ECE-49B7-AD73-EED2C8990E80}">
      <dsp:nvSpPr>
        <dsp:cNvPr id="0" name=""/>
        <dsp:cNvSpPr/>
      </dsp:nvSpPr>
      <dsp:spPr>
        <a:xfrm>
          <a:off x="3820918" y="2211434"/>
          <a:ext cx="2422781" cy="2422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QUESTIONS TO ASK</a:t>
          </a:r>
        </a:p>
      </dsp:txBody>
      <dsp:txXfrm>
        <a:off x="4175726" y="2566242"/>
        <a:ext cx="1713165" cy="1713165"/>
      </dsp:txXfrm>
    </dsp:sp>
    <dsp:sp modelId="{D003D717-5FEA-48F1-8A21-9A5690246CBA}">
      <dsp:nvSpPr>
        <dsp:cNvPr id="0" name=""/>
        <dsp:cNvSpPr/>
      </dsp:nvSpPr>
      <dsp:spPr>
        <a:xfrm>
          <a:off x="4184335" y="3408"/>
          <a:ext cx="1695947" cy="1695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does the room charge for rent?</a:t>
          </a:r>
        </a:p>
      </dsp:txBody>
      <dsp:txXfrm>
        <a:off x="4432701" y="251774"/>
        <a:ext cx="1199215" cy="1199215"/>
      </dsp:txXfrm>
    </dsp:sp>
    <dsp:sp modelId="{193589C2-C8F7-407D-B760-449FF9540AF9}">
      <dsp:nvSpPr>
        <dsp:cNvPr id="0" name=""/>
        <dsp:cNvSpPr/>
      </dsp:nvSpPr>
      <dsp:spPr>
        <a:xfrm>
          <a:off x="6629923" y="1780232"/>
          <a:ext cx="1695947" cy="1695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there a waiting list for charities?</a:t>
          </a:r>
        </a:p>
      </dsp:txBody>
      <dsp:txXfrm>
        <a:off x="6878289" y="2028598"/>
        <a:ext cx="1199215" cy="1199215"/>
      </dsp:txXfrm>
    </dsp:sp>
    <dsp:sp modelId="{6FD3413A-B092-4DFA-8EFC-1B266712E48C}">
      <dsp:nvSpPr>
        <dsp:cNvPr id="0" name=""/>
        <dsp:cNvSpPr/>
      </dsp:nvSpPr>
      <dsp:spPr>
        <a:xfrm>
          <a:off x="5695791" y="4655193"/>
          <a:ext cx="1695947" cy="1695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Can the game room offer the full 10 days?</a:t>
          </a:r>
        </a:p>
      </dsp:txBody>
      <dsp:txXfrm>
        <a:off x="5944157" y="4903559"/>
        <a:ext cx="1199215" cy="1199215"/>
      </dsp:txXfrm>
    </dsp:sp>
    <dsp:sp modelId="{FBD8E25A-D555-4010-93CB-899D8FF67BE9}">
      <dsp:nvSpPr>
        <dsp:cNvPr id="0" name=""/>
        <dsp:cNvSpPr/>
      </dsp:nvSpPr>
      <dsp:spPr>
        <a:xfrm>
          <a:off x="2672878" y="4655193"/>
          <a:ext cx="1695947" cy="1695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is expected of an organization?</a:t>
          </a:r>
        </a:p>
      </dsp:txBody>
      <dsp:txXfrm>
        <a:off x="2921244" y="4903559"/>
        <a:ext cx="1199215" cy="1199215"/>
      </dsp:txXfrm>
    </dsp:sp>
    <dsp:sp modelId="{237291E8-F4E6-471B-9AE0-FD20F286B270}">
      <dsp:nvSpPr>
        <dsp:cNvPr id="0" name=""/>
        <dsp:cNvSpPr/>
      </dsp:nvSpPr>
      <dsp:spPr>
        <a:xfrm>
          <a:off x="1738747" y="1780232"/>
          <a:ext cx="1695947" cy="1695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are the average funds received by a charitable organization?</a:t>
          </a:r>
        </a:p>
      </dsp:txBody>
      <dsp:txXfrm>
        <a:off x="1987113" y="2028598"/>
        <a:ext cx="1199215" cy="1199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2F1C0-6637-45BF-9512-66B4A971B4C6}">
      <dsp:nvSpPr>
        <dsp:cNvPr id="0" name=""/>
        <dsp:cNvSpPr/>
      </dsp:nvSpPr>
      <dsp:spPr>
        <a:xfrm>
          <a:off x="627823" y="1908"/>
          <a:ext cx="2852282" cy="1140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>
                  <a:lumMod val="10000"/>
                </a:schemeClr>
              </a:solidFill>
            </a:rPr>
            <a:t>The Standard Agreement is provided to the charity by the Game Room’s Charity Coordinator.</a:t>
          </a:r>
        </a:p>
      </dsp:txBody>
      <dsp:txXfrm>
        <a:off x="1198280" y="1908"/>
        <a:ext cx="1711369" cy="1140913"/>
      </dsp:txXfrm>
    </dsp:sp>
    <dsp:sp modelId="{563EDEBD-3D20-4DB0-8D9C-BF1DFED9E652}">
      <dsp:nvSpPr>
        <dsp:cNvPr id="0" name=""/>
        <dsp:cNvSpPr/>
      </dsp:nvSpPr>
      <dsp:spPr>
        <a:xfrm>
          <a:off x="627823" y="1302548"/>
          <a:ext cx="2852282" cy="1140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>
                  <a:lumMod val="10000"/>
                </a:schemeClr>
              </a:solidFill>
            </a:rPr>
            <a:t>This agreement is a legal document between the charity and the Game Room. </a:t>
          </a:r>
        </a:p>
      </dsp:txBody>
      <dsp:txXfrm>
        <a:off x="1198280" y="1302548"/>
        <a:ext cx="1711369" cy="1140913"/>
      </dsp:txXfrm>
    </dsp:sp>
    <dsp:sp modelId="{7A3CF8D9-450B-4129-BDAB-007A9C7D079E}">
      <dsp:nvSpPr>
        <dsp:cNvPr id="0" name=""/>
        <dsp:cNvSpPr/>
      </dsp:nvSpPr>
      <dsp:spPr>
        <a:xfrm>
          <a:off x="627823" y="2603189"/>
          <a:ext cx="2852282" cy="1140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2">
                  <a:lumMod val="10000"/>
                </a:schemeClr>
              </a:solidFill>
            </a:rPr>
            <a:t>It is the charity’s responsibility to read and understand all aspect of the document prior to signing.</a:t>
          </a:r>
        </a:p>
      </dsp:txBody>
      <dsp:txXfrm>
        <a:off x="1198280" y="2603189"/>
        <a:ext cx="1711369" cy="1140913"/>
      </dsp:txXfrm>
    </dsp:sp>
    <dsp:sp modelId="{399C1750-7753-4A46-A4EF-4530A82FD0F2}">
      <dsp:nvSpPr>
        <dsp:cNvPr id="0" name=""/>
        <dsp:cNvSpPr/>
      </dsp:nvSpPr>
      <dsp:spPr>
        <a:xfrm>
          <a:off x="627823" y="3903830"/>
          <a:ext cx="2852282" cy="1140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2">
                  <a:lumMod val="10000"/>
                </a:schemeClr>
              </a:solidFill>
            </a:rPr>
            <a:t>A Standard Agreement, signed by all parties, must be received by the Lottery Commission prior to license approval.</a:t>
          </a:r>
        </a:p>
      </dsp:txBody>
      <dsp:txXfrm>
        <a:off x="1198280" y="3903830"/>
        <a:ext cx="1711369" cy="1140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0DD87-F85B-4E75-ADB1-2357FF9C3CE9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Application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$50 fee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Standard Agreement</a:t>
          </a:r>
        </a:p>
      </dsp:txBody>
      <dsp:txXfrm>
        <a:off x="472609" y="1158658"/>
        <a:ext cx="2486952" cy="1577131"/>
      </dsp:txXfrm>
    </dsp:sp>
    <dsp:sp modelId="{A651EA33-2EF7-41E1-942B-DD7E4A614F39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36E7A-85AD-448B-9ECB-F9A5032C4182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Submit to the Lottery Commission at least 60 but no more than 180 days in advance;</a:t>
          </a:r>
        </a:p>
      </dsp:txBody>
      <dsp:txXfrm>
        <a:off x="1024770" y="2811620"/>
        <a:ext cx="2244326" cy="860252"/>
      </dsp:txXfrm>
    </dsp:sp>
    <dsp:sp modelId="{D3CC0CB8-3F27-43FE-A7B5-1A7D2827125F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License is emailed to the Game Room to be displayed</a:t>
          </a:r>
        </a:p>
      </dsp:txBody>
      <dsp:txXfrm>
        <a:off x="3870707" y="1615548"/>
        <a:ext cx="2486952" cy="1577131"/>
      </dsp:txXfrm>
    </dsp:sp>
    <dsp:sp modelId="{7A9EF594-5B36-49C7-BD30-FD40E275E352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460D-A45D-4A54-AB64-9BE5E219CAFD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License approved</a:t>
          </a:r>
        </a:p>
      </dsp:txBody>
      <dsp:txXfrm>
        <a:off x="4422868" y="679464"/>
        <a:ext cx="2244326" cy="860252"/>
      </dsp:txXfrm>
    </dsp:sp>
    <dsp:sp modelId="{8983800C-F525-4C1F-BB0E-BCD929148828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Once game dates have passed, the Game Room must pay the charity by the 15</a:t>
          </a:r>
          <a:r>
            <a:rPr lang="en-US" sz="1800" kern="1200" baseline="30000" dirty="0">
              <a:solidFill>
                <a:schemeClr val="tx2">
                  <a:lumMod val="75000"/>
                </a:schemeClr>
              </a:solidFill>
            </a:rPr>
            <a:t>th</a:t>
          </a: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 of the following month</a:t>
          </a:r>
        </a:p>
      </dsp:txBody>
      <dsp:txXfrm>
        <a:off x="7268806" y="1158658"/>
        <a:ext cx="2486952" cy="1577131"/>
      </dsp:txXfrm>
    </dsp:sp>
    <dsp:sp modelId="{8B12409C-4A31-4020-9C85-AA8A5E8AA850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Disbursement of revenue</a:t>
          </a:r>
        </a:p>
      </dsp:txBody>
      <dsp:txXfrm>
        <a:off x="7820966" y="2811620"/>
        <a:ext cx="2244326" cy="86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4E44-645D-888E-437E-BB4917359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E1CAD-56C9-FD5D-D317-86A9E4BD9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09449-2324-5A27-A39E-D421417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F67B-35BB-0AA1-D028-F1DA27BC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6547-D3A6-31E5-53B5-26EABAD4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A334-4287-8051-6873-0C9A5137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9BF53-EF7E-ACC6-5C5A-FFECB8B52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09F7-4841-9E00-6E12-59FDEBDD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4167B-54CF-8A65-B1ED-51658B5A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C1A0-2FA2-41F4-002F-FFD885A9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2D87B-3BEE-A11B-0130-43EED4D00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BADE5-6375-CB30-FCF7-1A233D47F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63CC2-C183-06C4-95F6-DBEC9524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268BF-A813-57F1-A8F8-02D03784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F7AE-6C4B-F768-6FF7-F2F31B19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E916-536B-7581-0136-7B7EA956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93FA-2578-3ABB-16A7-6EFBDF834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A5652-907A-0BF7-21E8-0F276B64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1183-7C26-3FAA-A40D-C21C870F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9DE5-C1B3-0A28-1DA5-A0F3690D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C51A-48EC-C19C-A122-47D56D2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FBE80-14DF-D8D0-7C6D-B644D935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CA36-680B-8770-FD69-1882CC93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BC72-0F07-10CB-7B87-B0ED3017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6D07F-78A0-4DEE-BFA8-85E5EB13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7712-4DC1-7E04-E4F7-3BBFBA72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4B33-B0CB-2BF9-A464-BC7D4084B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708CA-8698-E827-B2A8-C97D213B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E3107-5E4A-82CB-83B0-851A65BE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4A70A-6116-1E46-425E-B6421759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2419-119D-DA9E-1949-41FA61C1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5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5ED1-FC36-DFEA-9803-8E021903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E8C2A-9E07-2A7B-D9DB-83449BC3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9AC8-559C-51A9-A63C-6057321B8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5287C-932E-2321-FC1F-E2A7349EC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918E9-782F-2B4F-51DE-1806ECDCD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5C3B8-F860-D06D-A7BD-35F69A18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59101-434B-53C3-ACCB-8EA5EF42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9FB6F-2AE3-62DD-1363-FF198A39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584-7FA8-FD4B-A256-F7A365CD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9C976-8D35-DF1E-30A8-49262005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38FA4-F280-6FE7-E3F0-028AC745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F3797-832A-BF4C-7B17-8C818440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DDAD9-6D75-5536-0E33-E9C6DE41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C21EA-F79E-8E43-1B95-292322DA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52F2C-057C-383A-8AF1-1419E25F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2265-544D-71A9-7BF1-5078741A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EB00-C616-193D-1264-D928E291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1CC08-667C-6E70-B22C-5D03428A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6B4E8-D6E7-7375-4977-F2B92676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608DA-B75E-FA0B-166D-D344ED87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41DC5-C513-5F01-F5C6-A727AFEB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8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2805-A96D-A7C5-3DCF-13F95A7E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20AB5-E2A4-7777-81F5-4A08B9DA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CD9A8-27A8-3B56-FFF5-EA02F9AFD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3BDFA-D5AC-5524-997E-70157397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F58-DFB8-9013-50F5-909C95D0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486A1-0350-CCBA-8F90-880B3E50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0E445-6E35-DF1F-DE35-9AC303E0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5BC3D-3C06-7F23-B581-6F978048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87F96-B45A-84C2-368E-42CCE23EA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BB9A-9E97-4006-A5E4-7FA4E41303E3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81D1-717A-3647-F054-AF068A7AD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16F87-C68B-62E5-C15B-8CE5F515C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003B-49EC-4090-8BAF-72FCFCC6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6.PNG"/><Relationship Id="rId7" Type="http://schemas.openxmlformats.org/officeDocument/2006/relationships/diagramData" Target="../diagrams/data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4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F508A-37E6-A4DF-BCDC-3AAAF26DC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bg2"/>
                </a:solidFill>
              </a:rPr>
              <a:t>GAMES OF CHANCE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F4D59-D255-8C1C-5FAF-6135A6A0E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CHARITABLE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15036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  <a:gs pos="97000">
              <a:schemeClr val="bg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41494F-8AE7-B67A-2BE7-0D30E6ACC24C}"/>
              </a:ext>
            </a:extLst>
          </p:cNvPr>
          <p:cNvSpPr/>
          <p:nvPr/>
        </p:nvSpPr>
        <p:spPr>
          <a:xfrm>
            <a:off x="853292" y="1239578"/>
            <a:ext cx="4301412" cy="42001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F4524-B093-9DCC-2A5D-9BA2D591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48" y="1645913"/>
            <a:ext cx="4230100" cy="338749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3EFB-E433-6EE2-919A-3F4C734C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261" y="655975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purpose of this presentation is to aid in becoming an eligible Games of Chance charity.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Topics to review will include: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Eligibility Determination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Game Room locations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Standard Agreement overview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Licensing process</a:t>
            </a:r>
          </a:p>
        </p:txBody>
      </p:sp>
    </p:spTree>
    <p:extLst>
      <p:ext uri="{BB962C8B-B14F-4D97-AF65-F5344CB8AC3E}">
        <p14:creationId xmlns:p14="http://schemas.microsoft.com/office/powerpoint/2010/main" val="426511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  <a:gs pos="97000">
              <a:schemeClr val="bg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03006-BA21-EF26-9DA5-4C195DA1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ELIGIBILITY DETERMINATION</a:t>
            </a:r>
          </a:p>
        </p:txBody>
      </p:sp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1A849A98-9BAD-1A58-25BD-71D044FE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74" y="2145997"/>
            <a:ext cx="3397076" cy="452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579A8D87-9233-68E0-E5BF-1D5DEB70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74" y="1951021"/>
            <a:ext cx="3397076" cy="444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6ACCB9BC-6709-DC0D-EE96-8C47389D8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66" y="1762124"/>
            <a:ext cx="3397076" cy="447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EF04115F-0791-F819-B261-ECF7009B6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462960"/>
              </p:ext>
            </p:extLst>
          </p:nvPr>
        </p:nvGraphicFramePr>
        <p:xfrm>
          <a:off x="297067" y="1762124"/>
          <a:ext cx="9453423" cy="480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6629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  <a:gs pos="97000">
              <a:schemeClr val="bg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6AD16-0D88-C0BF-0269-34628FB0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07" y="46795"/>
            <a:ext cx="5573874" cy="753092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GAME ROOM LOCATIONS</a:t>
            </a:r>
          </a:p>
        </p:txBody>
      </p: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50AADCF3-5386-E095-2BDB-CF5C34270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10" y="799887"/>
            <a:ext cx="4284815" cy="554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1BD3A1-E3A5-50F1-B2F0-B6F07737A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325802"/>
              </p:ext>
            </p:extLst>
          </p:nvPr>
        </p:nvGraphicFramePr>
        <p:xfrm>
          <a:off x="6004444" y="1183042"/>
          <a:ext cx="5657388" cy="478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688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  <a:gs pos="97000">
              <a:schemeClr val="bg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08ECB-5FF1-D054-2712-F1E65FAC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62" y="1997863"/>
            <a:ext cx="3103808" cy="2256895"/>
          </a:xfrm>
        </p:spPr>
        <p:txBody>
          <a:bodyPr anchor="t">
            <a:normAutofit fontScale="90000"/>
          </a:bodyPr>
          <a:lstStyle/>
          <a:p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INFORMATION TO KNOW PRIOR TO CHOOSING A GAMING LOCATION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E84B98-6544-E51F-B840-EE55D088A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325748"/>
              </p:ext>
            </p:extLst>
          </p:nvPr>
        </p:nvGraphicFramePr>
        <p:xfrm>
          <a:off x="2784205" y="0"/>
          <a:ext cx="10064618" cy="640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90DD5-9FAF-FE41-4189-42BFF9F2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21" y="114062"/>
            <a:ext cx="6596245" cy="9550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STANDARD AGREEMENTS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dirty="0">
                <a:solidFill>
                  <a:srgbClr val="FFFFFF"/>
                </a:solidFill>
              </a:rPr>
              <a:t>GOC &amp; HHR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ocumen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B44490C0-548D-5E90-7A18-A6ED0BEB2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0" y="1422361"/>
            <a:ext cx="3592257" cy="512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aper with text and numbers&#10;&#10;Description automatically generated">
            <a:extLst>
              <a:ext uri="{FF2B5EF4-FFF2-40B4-BE49-F238E27FC236}">
                <a16:creationId xmlns:a16="http://schemas.microsoft.com/office/drawing/2014/main" id="{95E730DE-51CC-A3B4-78AD-B696ED3A7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0" y="1343471"/>
            <a:ext cx="3580476" cy="511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aper with text on it&#10;&#10;Description automatically generated">
            <a:extLst>
              <a:ext uri="{FF2B5EF4-FFF2-40B4-BE49-F238E27FC236}">
                <a16:creationId xmlns:a16="http://schemas.microsoft.com/office/drawing/2014/main" id="{62CFA283-0C47-3CD2-4729-16FA83178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44" y="1249328"/>
            <a:ext cx="3659622" cy="514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document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75753AAB-8C43-8034-28DD-399298EEE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1" y="1369591"/>
            <a:ext cx="3592258" cy="512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aper with text and numbers&#10;&#10;Description automatically generated">
            <a:extLst>
              <a:ext uri="{FF2B5EF4-FFF2-40B4-BE49-F238E27FC236}">
                <a16:creationId xmlns:a16="http://schemas.microsoft.com/office/drawing/2014/main" id="{59EEA467-F797-58DA-0EBC-1D329CBA7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9" y="1288782"/>
            <a:ext cx="3580477" cy="511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aper with text on it&#10;&#10;Description automatically generated">
            <a:extLst>
              <a:ext uri="{FF2B5EF4-FFF2-40B4-BE49-F238E27FC236}">
                <a16:creationId xmlns:a16="http://schemas.microsoft.com/office/drawing/2014/main" id="{EF15FAA2-AF86-463C-D33D-C9E1ED92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4" y="1191797"/>
            <a:ext cx="3659623" cy="514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761AD30A-7CC2-CF78-7AF6-36181188F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02" y="1133724"/>
            <a:ext cx="3592257" cy="523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4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B7B8DF09-6BBD-B8AD-1BF1-B1F4B309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8" y="1069078"/>
            <a:ext cx="3530743" cy="522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908B8D1-B4B5-DCBA-FC98-247A285FD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393362"/>
              </p:ext>
            </p:extLst>
          </p:nvPr>
        </p:nvGraphicFramePr>
        <p:xfrm>
          <a:off x="4019136" y="1284677"/>
          <a:ext cx="4107929" cy="504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8892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lumMod val="75000"/>
              </a:schemeClr>
            </a:gs>
            <a:gs pos="97000">
              <a:schemeClr val="bg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13C61-8ED7-0D3F-90FB-EE690BE0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LICENSURE LIFE CYCLE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D0276CBA-4188-FC40-F7B5-563AC745C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788929"/>
              </p:ext>
            </p:extLst>
          </p:nvPr>
        </p:nvGraphicFramePr>
        <p:xfrm>
          <a:off x="829895" y="6061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60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4">
      <a:dk1>
        <a:srgbClr val="7B90C6"/>
      </a:dk1>
      <a:lt1>
        <a:sysClr val="window" lastClr="FFFFFF"/>
      </a:lt1>
      <a:dk2>
        <a:srgbClr val="4C9098"/>
      </a:dk2>
      <a:lt2>
        <a:srgbClr val="D2E6E8"/>
      </a:lt2>
      <a:accent1>
        <a:srgbClr val="90C1C7"/>
      </a:accent1>
      <a:accent2>
        <a:srgbClr val="C0D7EC"/>
      </a:accent2>
      <a:accent3>
        <a:srgbClr val="D4E5F6"/>
      </a:accent3>
      <a:accent4>
        <a:srgbClr val="E5E8ED"/>
      </a:accent4>
      <a:accent5>
        <a:srgbClr val="DDECEE"/>
      </a:accent5>
      <a:accent6>
        <a:srgbClr val="EBE8EC"/>
      </a:accent6>
      <a:hlink>
        <a:srgbClr val="E9DCF2"/>
      </a:hlink>
      <a:folHlink>
        <a:srgbClr val="D8F1F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GAMES OF CHANCE</vt:lpstr>
      <vt:lpstr>OBJECTIVE</vt:lpstr>
      <vt:lpstr>ELIGIBILITY DETERMINATION</vt:lpstr>
      <vt:lpstr>GAME ROOM LOCATIONS</vt:lpstr>
      <vt:lpstr>INFORMATION TO KNOW PRIOR TO CHOOSING A GAMING LOCATION</vt:lpstr>
      <vt:lpstr>STANDARD AGREEMENTS GOC &amp; HHR</vt:lpstr>
      <vt:lpstr>LICENSURE LIFE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OF CHANCE</dc:title>
  <dc:creator>Laskey, Katelyn</dc:creator>
  <cp:lastModifiedBy>Laskey, Katelyn</cp:lastModifiedBy>
  <cp:revision>4</cp:revision>
  <dcterms:created xsi:type="dcterms:W3CDTF">2024-02-08T17:09:32Z</dcterms:created>
  <dcterms:modified xsi:type="dcterms:W3CDTF">2024-02-27T20:17:01Z</dcterms:modified>
</cp:coreProperties>
</file>