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8" r:id="rId10"/>
    <p:sldId id="267" r:id="rId11"/>
    <p:sldId id="271" r:id="rId12"/>
    <p:sldId id="272" r:id="rId13"/>
    <p:sldId id="270" r:id="rId14"/>
    <p:sldId id="274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20D21B-610B-492F-8710-1C7F6AD30E4A}">
          <p14:sldIdLst>
            <p14:sldId id="256"/>
            <p14:sldId id="257"/>
            <p14:sldId id="258"/>
            <p14:sldId id="259"/>
            <p14:sldId id="261"/>
            <p14:sldId id="264"/>
            <p14:sldId id="265"/>
            <p14:sldId id="266"/>
            <p14:sldId id="268"/>
            <p14:sldId id="267"/>
            <p14:sldId id="271"/>
            <p14:sldId id="272"/>
            <p14:sldId id="270"/>
            <p14:sldId id="274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DEC8EE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91745-7C0B-4644-B611-52918371DF31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FB78F-4E14-402D-8C66-AF9B70E4F72A}">
      <dgm:prSet custT="1"/>
      <dgm:spPr/>
      <dgm:t>
        <a:bodyPr/>
        <a:lstStyle/>
        <a:p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LUCKY 7 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E6F0BC5B-9540-458E-9254-8E6737297140}" type="parTrans" cxnId="{4FE0FFCE-6C93-42AE-ACB9-81138BAE7160}">
      <dgm:prSet/>
      <dgm:spPr/>
      <dgm:t>
        <a:bodyPr/>
        <a:lstStyle/>
        <a:p>
          <a:endParaRPr lang="en-US"/>
        </a:p>
      </dgm:t>
    </dgm:pt>
    <dgm:pt modelId="{69014B4B-636F-45FC-A10B-CFD4C73EEF0C}" type="sibTrans" cxnId="{4FE0FFCE-6C93-42AE-ACB9-81138BAE7160}">
      <dgm:prSet/>
      <dgm:spPr/>
      <dgm:t>
        <a:bodyPr/>
        <a:lstStyle/>
        <a:p>
          <a:endParaRPr lang="en-US"/>
        </a:p>
      </dgm:t>
    </dgm:pt>
    <dgm:pt modelId="{6B17A8DF-44F4-4BAE-AAA2-E0CD5C958EDE}">
      <dgm:prSet custT="1"/>
      <dgm:spPr/>
      <dgm:t>
        <a:bodyPr/>
        <a:lstStyle/>
        <a:p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BINGO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7A694E93-BE18-4052-8813-C26D903F3ADF}" type="parTrans" cxnId="{530D6960-E9FD-42C2-BBB9-22E76CB2F988}">
      <dgm:prSet/>
      <dgm:spPr/>
      <dgm:t>
        <a:bodyPr/>
        <a:lstStyle/>
        <a:p>
          <a:endParaRPr lang="en-US"/>
        </a:p>
      </dgm:t>
    </dgm:pt>
    <dgm:pt modelId="{D92CEBBF-9765-4422-8E8C-D779A9A31179}" type="sibTrans" cxnId="{530D6960-E9FD-42C2-BBB9-22E76CB2F988}">
      <dgm:prSet/>
      <dgm:spPr/>
      <dgm:t>
        <a:bodyPr/>
        <a:lstStyle/>
        <a:p>
          <a:endParaRPr lang="en-US"/>
        </a:p>
      </dgm:t>
    </dgm:pt>
    <dgm:pt modelId="{5C9979E8-FFAE-490E-8F27-B10284DD69E7}">
      <dgm:prSet custT="1"/>
      <dgm:spPr/>
      <dgm:t>
        <a:bodyPr/>
        <a:lstStyle/>
        <a:p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GAMES OF CHANCE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B5FA0F26-BF93-422C-8166-B723113EEAF6}" type="parTrans" cxnId="{FDBD5E70-98AA-4CDE-8184-839D514E57B4}">
      <dgm:prSet/>
      <dgm:spPr/>
      <dgm:t>
        <a:bodyPr/>
        <a:lstStyle/>
        <a:p>
          <a:endParaRPr lang="en-US"/>
        </a:p>
      </dgm:t>
    </dgm:pt>
    <dgm:pt modelId="{892E5B1E-B1F3-4A62-80F9-472C2A7ABF0A}" type="sibTrans" cxnId="{FDBD5E70-98AA-4CDE-8184-839D514E57B4}">
      <dgm:prSet/>
      <dgm:spPr/>
      <dgm:t>
        <a:bodyPr/>
        <a:lstStyle/>
        <a:p>
          <a:endParaRPr lang="en-US"/>
        </a:p>
      </dgm:t>
    </dgm:pt>
    <dgm:pt modelId="{80C0245F-30B4-4796-8EE0-6FF1B1A8BA25}" type="pres">
      <dgm:prSet presAssocID="{04891745-7C0B-4644-B611-52918371DF31}" presName="Name0" presStyleCnt="0">
        <dgm:presLayoutVars>
          <dgm:dir/>
          <dgm:resizeHandles val="exact"/>
        </dgm:presLayoutVars>
      </dgm:prSet>
      <dgm:spPr/>
    </dgm:pt>
    <dgm:pt modelId="{22566917-9296-42B3-A5A9-EA471F0C5A18}" type="pres">
      <dgm:prSet presAssocID="{04891745-7C0B-4644-B611-52918371DF31}" presName="fgShape" presStyleLbl="fgShp" presStyleIdx="0" presStyleCnt="1"/>
      <dgm:spPr/>
    </dgm:pt>
    <dgm:pt modelId="{81D9E926-2036-46B8-9C8E-337FA45F1DAD}" type="pres">
      <dgm:prSet presAssocID="{04891745-7C0B-4644-B611-52918371DF31}" presName="linComp" presStyleCnt="0"/>
      <dgm:spPr/>
    </dgm:pt>
    <dgm:pt modelId="{7806A558-129A-4042-8899-0A32640CEB35}" type="pres">
      <dgm:prSet presAssocID="{255FB78F-4E14-402D-8C66-AF9B70E4F72A}" presName="compNode" presStyleCnt="0"/>
      <dgm:spPr/>
    </dgm:pt>
    <dgm:pt modelId="{5A93DB0F-4F9B-45F7-B30B-C9DC29240D32}" type="pres">
      <dgm:prSet presAssocID="{255FB78F-4E14-402D-8C66-AF9B70E4F72A}" presName="bkgdShape" presStyleLbl="node1" presStyleIdx="0" presStyleCnt="3"/>
      <dgm:spPr/>
    </dgm:pt>
    <dgm:pt modelId="{FE98C058-94EF-40BB-93F2-5B07553FDF4A}" type="pres">
      <dgm:prSet presAssocID="{255FB78F-4E14-402D-8C66-AF9B70E4F72A}" presName="nodeTx" presStyleLbl="node1" presStyleIdx="0" presStyleCnt="3">
        <dgm:presLayoutVars>
          <dgm:bulletEnabled val="1"/>
        </dgm:presLayoutVars>
      </dgm:prSet>
      <dgm:spPr/>
    </dgm:pt>
    <dgm:pt modelId="{9F36F7E0-910B-4D12-8C0E-7823B31D48F5}" type="pres">
      <dgm:prSet presAssocID="{255FB78F-4E14-402D-8C66-AF9B70E4F72A}" presName="invisiNode" presStyleLbl="node1" presStyleIdx="0" presStyleCnt="3"/>
      <dgm:spPr/>
    </dgm:pt>
    <dgm:pt modelId="{1DC65157-4367-44C4-B4C3-15320413ED93}" type="pres">
      <dgm:prSet presAssocID="{255FB78F-4E14-402D-8C66-AF9B70E4F7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88F496-05D2-4A16-9F46-AD171B1D2AE5}" type="pres">
      <dgm:prSet presAssocID="{69014B4B-636F-45FC-A10B-CFD4C73EEF0C}" presName="sibTrans" presStyleLbl="sibTrans2D1" presStyleIdx="0" presStyleCnt="0"/>
      <dgm:spPr/>
    </dgm:pt>
    <dgm:pt modelId="{35CC67B4-C3FE-46FE-9CD6-33E9752D3E3B}" type="pres">
      <dgm:prSet presAssocID="{6B17A8DF-44F4-4BAE-AAA2-E0CD5C958EDE}" presName="compNode" presStyleCnt="0"/>
      <dgm:spPr/>
    </dgm:pt>
    <dgm:pt modelId="{44F48D8D-DBE7-4359-926A-2C82A0E7003C}" type="pres">
      <dgm:prSet presAssocID="{6B17A8DF-44F4-4BAE-AAA2-E0CD5C958EDE}" presName="bkgdShape" presStyleLbl="node1" presStyleIdx="1" presStyleCnt="3"/>
      <dgm:spPr/>
    </dgm:pt>
    <dgm:pt modelId="{84602587-D12B-47A6-A535-E4A5AA30C96C}" type="pres">
      <dgm:prSet presAssocID="{6B17A8DF-44F4-4BAE-AAA2-E0CD5C958EDE}" presName="nodeTx" presStyleLbl="node1" presStyleIdx="1" presStyleCnt="3">
        <dgm:presLayoutVars>
          <dgm:bulletEnabled val="1"/>
        </dgm:presLayoutVars>
      </dgm:prSet>
      <dgm:spPr/>
    </dgm:pt>
    <dgm:pt modelId="{61CB682B-4386-4279-AAEE-F6FB5EC9627A}" type="pres">
      <dgm:prSet presAssocID="{6B17A8DF-44F4-4BAE-AAA2-E0CD5C958EDE}" presName="invisiNode" presStyleLbl="node1" presStyleIdx="1" presStyleCnt="3"/>
      <dgm:spPr/>
    </dgm:pt>
    <dgm:pt modelId="{E7FE2BB1-701C-4F38-9D42-815CCF7332A1}" type="pres">
      <dgm:prSet presAssocID="{6B17A8DF-44F4-4BAE-AAA2-E0CD5C958ED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9C3408F-3C4C-4D9E-9BAE-4FF7478E2337}" type="pres">
      <dgm:prSet presAssocID="{D92CEBBF-9765-4422-8E8C-D779A9A31179}" presName="sibTrans" presStyleLbl="sibTrans2D1" presStyleIdx="0" presStyleCnt="0"/>
      <dgm:spPr/>
    </dgm:pt>
    <dgm:pt modelId="{616D23B7-1DA5-4D87-8687-1A5B3F32C2EC}" type="pres">
      <dgm:prSet presAssocID="{5C9979E8-FFAE-490E-8F27-B10284DD69E7}" presName="compNode" presStyleCnt="0"/>
      <dgm:spPr/>
    </dgm:pt>
    <dgm:pt modelId="{85C2B940-556C-4750-AC46-42B1EEBAF732}" type="pres">
      <dgm:prSet presAssocID="{5C9979E8-FFAE-490E-8F27-B10284DD69E7}" presName="bkgdShape" presStyleLbl="node1" presStyleIdx="2" presStyleCnt="3"/>
      <dgm:spPr/>
    </dgm:pt>
    <dgm:pt modelId="{20AB4621-E03A-478E-80BD-475CEF733B1E}" type="pres">
      <dgm:prSet presAssocID="{5C9979E8-FFAE-490E-8F27-B10284DD69E7}" presName="nodeTx" presStyleLbl="node1" presStyleIdx="2" presStyleCnt="3">
        <dgm:presLayoutVars>
          <dgm:bulletEnabled val="1"/>
        </dgm:presLayoutVars>
      </dgm:prSet>
      <dgm:spPr/>
    </dgm:pt>
    <dgm:pt modelId="{95776662-CF47-461D-A959-E7143DEC282B}" type="pres">
      <dgm:prSet presAssocID="{5C9979E8-FFAE-490E-8F27-B10284DD69E7}" presName="invisiNode" presStyleLbl="node1" presStyleIdx="2" presStyleCnt="3"/>
      <dgm:spPr/>
    </dgm:pt>
    <dgm:pt modelId="{BDC15F6D-6B1C-4176-BAD2-0DC76C1B11C5}" type="pres">
      <dgm:prSet presAssocID="{5C9979E8-FFAE-490E-8F27-B10284DD69E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938001B-FA48-451F-8D3B-8D18F7ECB21B}" type="presOf" srcId="{6B17A8DF-44F4-4BAE-AAA2-E0CD5C958EDE}" destId="{44F48D8D-DBE7-4359-926A-2C82A0E7003C}" srcOrd="0" destOrd="0" presId="urn:microsoft.com/office/officeart/2005/8/layout/hList7"/>
    <dgm:cxn modelId="{530D6960-E9FD-42C2-BBB9-22E76CB2F988}" srcId="{04891745-7C0B-4644-B611-52918371DF31}" destId="{6B17A8DF-44F4-4BAE-AAA2-E0CD5C958EDE}" srcOrd="1" destOrd="0" parTransId="{7A694E93-BE18-4052-8813-C26D903F3ADF}" sibTransId="{D92CEBBF-9765-4422-8E8C-D779A9A31179}"/>
    <dgm:cxn modelId="{F3D8014A-90E5-455D-BC27-42535686FD27}" type="presOf" srcId="{5C9979E8-FFAE-490E-8F27-B10284DD69E7}" destId="{85C2B940-556C-4750-AC46-42B1EEBAF732}" srcOrd="0" destOrd="0" presId="urn:microsoft.com/office/officeart/2005/8/layout/hList7"/>
    <dgm:cxn modelId="{FDBD5E70-98AA-4CDE-8184-839D514E57B4}" srcId="{04891745-7C0B-4644-B611-52918371DF31}" destId="{5C9979E8-FFAE-490E-8F27-B10284DD69E7}" srcOrd="2" destOrd="0" parTransId="{B5FA0F26-BF93-422C-8166-B723113EEAF6}" sibTransId="{892E5B1E-B1F3-4A62-80F9-472C2A7ABF0A}"/>
    <dgm:cxn modelId="{C0D7F05A-8FD9-42AE-8BF8-C24047F56F9E}" type="presOf" srcId="{255FB78F-4E14-402D-8C66-AF9B70E4F72A}" destId="{5A93DB0F-4F9B-45F7-B30B-C9DC29240D32}" srcOrd="0" destOrd="0" presId="urn:microsoft.com/office/officeart/2005/8/layout/hList7"/>
    <dgm:cxn modelId="{B76A177B-E61E-4DEC-8A7D-176181AC8EB3}" type="presOf" srcId="{69014B4B-636F-45FC-A10B-CFD4C73EEF0C}" destId="{7E88F496-05D2-4A16-9F46-AD171B1D2AE5}" srcOrd="0" destOrd="0" presId="urn:microsoft.com/office/officeart/2005/8/layout/hList7"/>
    <dgm:cxn modelId="{08422999-D8F2-422F-9C00-2475C6A13548}" type="presOf" srcId="{255FB78F-4E14-402D-8C66-AF9B70E4F72A}" destId="{FE98C058-94EF-40BB-93F2-5B07553FDF4A}" srcOrd="1" destOrd="0" presId="urn:microsoft.com/office/officeart/2005/8/layout/hList7"/>
    <dgm:cxn modelId="{515DD8B5-3324-4C22-A6D8-B603DDB3ED28}" type="presOf" srcId="{5C9979E8-FFAE-490E-8F27-B10284DD69E7}" destId="{20AB4621-E03A-478E-80BD-475CEF733B1E}" srcOrd="1" destOrd="0" presId="urn:microsoft.com/office/officeart/2005/8/layout/hList7"/>
    <dgm:cxn modelId="{3C6E1CB6-8004-4C85-AEE7-F03F0451CDF6}" type="presOf" srcId="{6B17A8DF-44F4-4BAE-AAA2-E0CD5C958EDE}" destId="{84602587-D12B-47A6-A535-E4A5AA30C96C}" srcOrd="1" destOrd="0" presId="urn:microsoft.com/office/officeart/2005/8/layout/hList7"/>
    <dgm:cxn modelId="{523614CC-ECE5-414F-9D5E-E0C1403AEA4A}" type="presOf" srcId="{D92CEBBF-9765-4422-8E8C-D779A9A31179}" destId="{29C3408F-3C4C-4D9E-9BAE-4FF7478E2337}" srcOrd="0" destOrd="0" presId="urn:microsoft.com/office/officeart/2005/8/layout/hList7"/>
    <dgm:cxn modelId="{4FE0FFCE-6C93-42AE-ACB9-81138BAE7160}" srcId="{04891745-7C0B-4644-B611-52918371DF31}" destId="{255FB78F-4E14-402D-8C66-AF9B70E4F72A}" srcOrd="0" destOrd="0" parTransId="{E6F0BC5B-9540-458E-9254-8E6737297140}" sibTransId="{69014B4B-636F-45FC-A10B-CFD4C73EEF0C}"/>
    <dgm:cxn modelId="{AFD0E7D2-6C32-4ED4-9391-58C8D29C4FD8}" type="presOf" srcId="{04891745-7C0B-4644-B611-52918371DF31}" destId="{80C0245F-30B4-4796-8EE0-6FF1B1A8BA25}" srcOrd="0" destOrd="0" presId="urn:microsoft.com/office/officeart/2005/8/layout/hList7"/>
    <dgm:cxn modelId="{FEFD2AFF-40BA-4FE1-A9D3-59CAEFC4B624}" type="presParOf" srcId="{80C0245F-30B4-4796-8EE0-6FF1B1A8BA25}" destId="{22566917-9296-42B3-A5A9-EA471F0C5A18}" srcOrd="0" destOrd="0" presId="urn:microsoft.com/office/officeart/2005/8/layout/hList7"/>
    <dgm:cxn modelId="{EA527408-4453-4F36-8190-1E431E2F5F50}" type="presParOf" srcId="{80C0245F-30B4-4796-8EE0-6FF1B1A8BA25}" destId="{81D9E926-2036-46B8-9C8E-337FA45F1DAD}" srcOrd="1" destOrd="0" presId="urn:microsoft.com/office/officeart/2005/8/layout/hList7"/>
    <dgm:cxn modelId="{E9ADD737-FCA5-45D4-A1D8-D9A34014CB30}" type="presParOf" srcId="{81D9E926-2036-46B8-9C8E-337FA45F1DAD}" destId="{7806A558-129A-4042-8899-0A32640CEB35}" srcOrd="0" destOrd="0" presId="urn:microsoft.com/office/officeart/2005/8/layout/hList7"/>
    <dgm:cxn modelId="{DFDCE2BD-40A1-43CD-9A4E-6815BBE9E11E}" type="presParOf" srcId="{7806A558-129A-4042-8899-0A32640CEB35}" destId="{5A93DB0F-4F9B-45F7-B30B-C9DC29240D32}" srcOrd="0" destOrd="0" presId="urn:microsoft.com/office/officeart/2005/8/layout/hList7"/>
    <dgm:cxn modelId="{B2B3A155-B919-430B-94E9-2F1836BAF0E1}" type="presParOf" srcId="{7806A558-129A-4042-8899-0A32640CEB35}" destId="{FE98C058-94EF-40BB-93F2-5B07553FDF4A}" srcOrd="1" destOrd="0" presId="urn:microsoft.com/office/officeart/2005/8/layout/hList7"/>
    <dgm:cxn modelId="{8034DCF6-56F0-49A3-8843-2FF1D0349D22}" type="presParOf" srcId="{7806A558-129A-4042-8899-0A32640CEB35}" destId="{9F36F7E0-910B-4D12-8C0E-7823B31D48F5}" srcOrd="2" destOrd="0" presId="urn:microsoft.com/office/officeart/2005/8/layout/hList7"/>
    <dgm:cxn modelId="{C33F79B6-A01D-4E4A-B978-C720FFB7B32E}" type="presParOf" srcId="{7806A558-129A-4042-8899-0A32640CEB35}" destId="{1DC65157-4367-44C4-B4C3-15320413ED93}" srcOrd="3" destOrd="0" presId="urn:microsoft.com/office/officeart/2005/8/layout/hList7"/>
    <dgm:cxn modelId="{93583669-1AB4-460D-AB8C-73E2457CCBBF}" type="presParOf" srcId="{81D9E926-2036-46B8-9C8E-337FA45F1DAD}" destId="{7E88F496-05D2-4A16-9F46-AD171B1D2AE5}" srcOrd="1" destOrd="0" presId="urn:microsoft.com/office/officeart/2005/8/layout/hList7"/>
    <dgm:cxn modelId="{55D3C146-2D8A-4493-AFD8-82503CDCEBD9}" type="presParOf" srcId="{81D9E926-2036-46B8-9C8E-337FA45F1DAD}" destId="{35CC67B4-C3FE-46FE-9CD6-33E9752D3E3B}" srcOrd="2" destOrd="0" presId="urn:microsoft.com/office/officeart/2005/8/layout/hList7"/>
    <dgm:cxn modelId="{509B17E4-9AA6-4751-BDB9-E9CB110F2075}" type="presParOf" srcId="{35CC67B4-C3FE-46FE-9CD6-33E9752D3E3B}" destId="{44F48D8D-DBE7-4359-926A-2C82A0E7003C}" srcOrd="0" destOrd="0" presId="urn:microsoft.com/office/officeart/2005/8/layout/hList7"/>
    <dgm:cxn modelId="{7DB7B1A3-20F5-4EA2-9347-FAD958CA67E9}" type="presParOf" srcId="{35CC67B4-C3FE-46FE-9CD6-33E9752D3E3B}" destId="{84602587-D12B-47A6-A535-E4A5AA30C96C}" srcOrd="1" destOrd="0" presId="urn:microsoft.com/office/officeart/2005/8/layout/hList7"/>
    <dgm:cxn modelId="{E463C220-04B0-4859-8DBC-D97943205D2D}" type="presParOf" srcId="{35CC67B4-C3FE-46FE-9CD6-33E9752D3E3B}" destId="{61CB682B-4386-4279-AAEE-F6FB5EC9627A}" srcOrd="2" destOrd="0" presId="urn:microsoft.com/office/officeart/2005/8/layout/hList7"/>
    <dgm:cxn modelId="{6B68E927-5AA3-49A1-A836-1EEBCBF9E1E0}" type="presParOf" srcId="{35CC67B4-C3FE-46FE-9CD6-33E9752D3E3B}" destId="{E7FE2BB1-701C-4F38-9D42-815CCF7332A1}" srcOrd="3" destOrd="0" presId="urn:microsoft.com/office/officeart/2005/8/layout/hList7"/>
    <dgm:cxn modelId="{6FFCC571-B550-41B5-BCEF-C9FD7BD08FF9}" type="presParOf" srcId="{81D9E926-2036-46B8-9C8E-337FA45F1DAD}" destId="{29C3408F-3C4C-4D9E-9BAE-4FF7478E2337}" srcOrd="3" destOrd="0" presId="urn:microsoft.com/office/officeart/2005/8/layout/hList7"/>
    <dgm:cxn modelId="{A491A5FC-8EA2-414E-85FE-1ABE0C8793DF}" type="presParOf" srcId="{81D9E926-2036-46B8-9C8E-337FA45F1DAD}" destId="{616D23B7-1DA5-4D87-8687-1A5B3F32C2EC}" srcOrd="4" destOrd="0" presId="urn:microsoft.com/office/officeart/2005/8/layout/hList7"/>
    <dgm:cxn modelId="{AD049DEB-C788-4D11-B0E9-2F757EEF835F}" type="presParOf" srcId="{616D23B7-1DA5-4D87-8687-1A5B3F32C2EC}" destId="{85C2B940-556C-4750-AC46-42B1EEBAF732}" srcOrd="0" destOrd="0" presId="urn:microsoft.com/office/officeart/2005/8/layout/hList7"/>
    <dgm:cxn modelId="{0E9C710D-529A-47B8-B2C9-A2613485C9E2}" type="presParOf" srcId="{616D23B7-1DA5-4D87-8687-1A5B3F32C2EC}" destId="{20AB4621-E03A-478E-80BD-475CEF733B1E}" srcOrd="1" destOrd="0" presId="urn:microsoft.com/office/officeart/2005/8/layout/hList7"/>
    <dgm:cxn modelId="{039F394E-2B5D-4D03-A6D5-8D7D9EAAEFE2}" type="presParOf" srcId="{616D23B7-1DA5-4D87-8687-1A5B3F32C2EC}" destId="{95776662-CF47-461D-A959-E7143DEC282B}" srcOrd="2" destOrd="0" presId="urn:microsoft.com/office/officeart/2005/8/layout/hList7"/>
    <dgm:cxn modelId="{A14E200B-EC1D-4405-9BBF-A0C0C439D645}" type="presParOf" srcId="{616D23B7-1DA5-4D87-8687-1A5B3F32C2EC}" destId="{BDC15F6D-6B1C-4176-BAD2-0DC76C1B11C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56DD3E-0932-4E3C-864D-3A8CD86C3A27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6D8BF43F-05B6-43C6-A56B-A6618277F64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rgbClr val="44546A"/>
              </a:solidFill>
            </a:rPr>
            <a:t>An organization must be found eligible to receive a charitable gaming license</a:t>
          </a:r>
        </a:p>
      </dgm:t>
    </dgm:pt>
    <dgm:pt modelId="{B77F715D-F958-4DAA-9351-278A33E98882}" type="parTrans" cxnId="{60B7C8F5-A898-40CA-8B00-EE3FB29037D5}">
      <dgm:prSet/>
      <dgm:spPr/>
      <dgm:t>
        <a:bodyPr/>
        <a:lstStyle/>
        <a:p>
          <a:endParaRPr lang="en-US"/>
        </a:p>
      </dgm:t>
    </dgm:pt>
    <dgm:pt modelId="{35415EC8-7B73-4505-AE63-7EDADCFBF43B}" type="sibTrans" cxnId="{60B7C8F5-A898-40CA-8B00-EE3FB29037D5}">
      <dgm:prSet/>
      <dgm:spPr/>
      <dgm:t>
        <a:bodyPr/>
        <a:lstStyle/>
        <a:p>
          <a:endParaRPr lang="en-US"/>
        </a:p>
      </dgm:t>
    </dgm:pt>
    <dgm:pt modelId="{CEABA3CC-7626-47F0-88A3-59FBDA12364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800">
              <a:solidFill>
                <a:schemeClr val="tx2"/>
              </a:solidFill>
            </a:rPr>
            <a:t>A charity is deemed eligible for the entire calendar year in which the determination was made. </a:t>
          </a:r>
          <a:endParaRPr lang="en-US" sz="1800" dirty="0">
            <a:solidFill>
              <a:srgbClr val="44546A"/>
            </a:solidFill>
          </a:endParaRPr>
        </a:p>
      </dgm:t>
    </dgm:pt>
    <dgm:pt modelId="{C28C4872-9D7B-4FBB-A10E-7513777B1F82}" type="parTrans" cxnId="{53E36614-B175-450B-B84E-8A02AE795D6E}">
      <dgm:prSet/>
      <dgm:spPr/>
      <dgm:t>
        <a:bodyPr/>
        <a:lstStyle/>
        <a:p>
          <a:endParaRPr lang="en-US"/>
        </a:p>
      </dgm:t>
    </dgm:pt>
    <dgm:pt modelId="{C276500C-0453-4E04-B416-A0D792ADB121}" type="sibTrans" cxnId="{53E36614-B175-450B-B84E-8A02AE795D6E}">
      <dgm:prSet/>
      <dgm:spPr/>
      <dgm:t>
        <a:bodyPr/>
        <a:lstStyle/>
        <a:p>
          <a:endParaRPr lang="en-US"/>
        </a:p>
      </dgm:t>
    </dgm:pt>
    <dgm:pt modelId="{AFA68478-89F9-4EFF-BBF2-813FF89D595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rgbClr val="44546A"/>
              </a:solidFill>
            </a:rPr>
            <a:t>One application can be submitted for all license types</a:t>
          </a:r>
        </a:p>
      </dgm:t>
    </dgm:pt>
    <dgm:pt modelId="{AA67FF8A-1569-4347-A717-4214A1C177F5}" type="parTrans" cxnId="{F1A6ED41-20DF-4DC5-A47C-ED9B82E95A91}">
      <dgm:prSet/>
      <dgm:spPr/>
      <dgm:t>
        <a:bodyPr/>
        <a:lstStyle/>
        <a:p>
          <a:endParaRPr lang="en-US"/>
        </a:p>
      </dgm:t>
    </dgm:pt>
    <dgm:pt modelId="{E07FA03E-53E7-42A9-8F21-10DFF7F25686}" type="sibTrans" cxnId="{F1A6ED41-20DF-4DC5-A47C-ED9B82E95A91}">
      <dgm:prSet/>
      <dgm:spPr/>
      <dgm:t>
        <a:bodyPr/>
        <a:lstStyle/>
        <a:p>
          <a:endParaRPr lang="en-US"/>
        </a:p>
      </dgm:t>
    </dgm:pt>
    <dgm:pt modelId="{4AD5F3FC-336B-4307-BE52-B3030025A907}" type="pres">
      <dgm:prSet presAssocID="{A356DD3E-0932-4E3C-864D-3A8CD86C3A27}" presName="linearFlow" presStyleCnt="0">
        <dgm:presLayoutVars>
          <dgm:dir/>
          <dgm:resizeHandles val="exact"/>
        </dgm:presLayoutVars>
      </dgm:prSet>
      <dgm:spPr/>
    </dgm:pt>
    <dgm:pt modelId="{F67C2A97-60CE-4FEB-8AE9-7E353030B78E}" type="pres">
      <dgm:prSet presAssocID="{6D8BF43F-05B6-43C6-A56B-A6618277F64F}" presName="composite" presStyleCnt="0"/>
      <dgm:spPr/>
    </dgm:pt>
    <dgm:pt modelId="{8FAF3C46-D570-43EC-A33F-438BEF10210B}" type="pres">
      <dgm:prSet presAssocID="{6D8BF43F-05B6-43C6-A56B-A6618277F64F}" presName="imgShp" presStyleLbl="fgImgPlace1" presStyleIdx="0" presStyleCnt="3" custLinFactNeighborX="-8402" custLinFactNeighborY="1339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2961D11E-21E9-409B-B46F-273374B820C6}" type="pres">
      <dgm:prSet presAssocID="{6D8BF43F-05B6-43C6-A56B-A6618277F64F}" presName="txShp" presStyleLbl="node1" presStyleIdx="0" presStyleCnt="3" custScaleX="106569" custScaleY="96426" custLinFactNeighborX="1998" custLinFactNeighborY="22649">
        <dgm:presLayoutVars>
          <dgm:bulletEnabled val="1"/>
        </dgm:presLayoutVars>
      </dgm:prSet>
      <dgm:spPr/>
    </dgm:pt>
    <dgm:pt modelId="{4B5568A4-1030-4B2F-9723-75E67B51575A}" type="pres">
      <dgm:prSet presAssocID="{35415EC8-7B73-4505-AE63-7EDADCFBF43B}" presName="spacing" presStyleCnt="0"/>
      <dgm:spPr/>
    </dgm:pt>
    <dgm:pt modelId="{AE061A97-2AA7-4DF5-8C10-09F58C6883BE}" type="pres">
      <dgm:prSet presAssocID="{CEABA3CC-7626-47F0-88A3-59FBDA12364E}" presName="composite" presStyleCnt="0"/>
      <dgm:spPr/>
    </dgm:pt>
    <dgm:pt modelId="{0CA5089D-60F8-41ED-8FBF-83FF14C9D389}" type="pres">
      <dgm:prSet presAssocID="{CEABA3CC-7626-47F0-88A3-59FBDA12364E}" presName="imgShp" presStyleLbl="fgImgPlace1" presStyleIdx="1" presStyleCnt="3" custLinFactNeighborX="-7808" custLinFactNeighborY="-422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BF3C869E-B1F4-457F-96A0-4C3CBF113ADA}" type="pres">
      <dgm:prSet presAssocID="{CEABA3CC-7626-47F0-88A3-59FBDA12364E}" presName="txShp" presStyleLbl="node1" presStyleIdx="1" presStyleCnt="3" custScaleX="104199" custScaleY="96176" custLinFactNeighborX="2614" custLinFactNeighborY="4444">
        <dgm:presLayoutVars>
          <dgm:bulletEnabled val="1"/>
        </dgm:presLayoutVars>
      </dgm:prSet>
      <dgm:spPr/>
    </dgm:pt>
    <dgm:pt modelId="{C20C52D0-7CB8-40D0-A219-8EAEFDBF93B5}" type="pres">
      <dgm:prSet presAssocID="{C276500C-0453-4E04-B416-A0D792ADB121}" presName="spacing" presStyleCnt="0"/>
      <dgm:spPr/>
    </dgm:pt>
    <dgm:pt modelId="{F53BFD42-FA1F-4FD8-B3E0-A053CDD54C9F}" type="pres">
      <dgm:prSet presAssocID="{AFA68478-89F9-4EFF-BBF2-813FF89D595E}" presName="composite" presStyleCnt="0"/>
      <dgm:spPr/>
    </dgm:pt>
    <dgm:pt modelId="{D294AF4D-754B-48C8-AF8B-6B4348A6D5F2}" type="pres">
      <dgm:prSet presAssocID="{AFA68478-89F9-4EFF-BBF2-813FF89D595E}" presName="imgShp" presStyleLbl="fgImgPlace1" presStyleIdx="2" presStyleCnt="3" custLinFactNeighborX="-8161" custLinFactNeighborY="-230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9B34FFD1-11B8-4012-914E-113395ED0DD3}" type="pres">
      <dgm:prSet presAssocID="{AFA68478-89F9-4EFF-BBF2-813FF89D595E}" presName="txShp" presStyleLbl="node1" presStyleIdx="2" presStyleCnt="3" custScaleX="105828" custLinFactNeighborX="1832" custLinFactNeighborY="-11724">
        <dgm:presLayoutVars>
          <dgm:bulletEnabled val="1"/>
        </dgm:presLayoutVars>
      </dgm:prSet>
      <dgm:spPr/>
    </dgm:pt>
  </dgm:ptLst>
  <dgm:cxnLst>
    <dgm:cxn modelId="{517D0D14-725E-40BF-B10F-49CDAF3F1E34}" type="presOf" srcId="{A356DD3E-0932-4E3C-864D-3A8CD86C3A27}" destId="{4AD5F3FC-336B-4307-BE52-B3030025A907}" srcOrd="0" destOrd="0" presId="urn:microsoft.com/office/officeart/2005/8/layout/vList3"/>
    <dgm:cxn modelId="{53E36614-B175-450B-B84E-8A02AE795D6E}" srcId="{A356DD3E-0932-4E3C-864D-3A8CD86C3A27}" destId="{CEABA3CC-7626-47F0-88A3-59FBDA12364E}" srcOrd="1" destOrd="0" parTransId="{C28C4872-9D7B-4FBB-A10E-7513777B1F82}" sibTransId="{C276500C-0453-4E04-B416-A0D792ADB121}"/>
    <dgm:cxn modelId="{F1A6ED41-20DF-4DC5-A47C-ED9B82E95A91}" srcId="{A356DD3E-0932-4E3C-864D-3A8CD86C3A27}" destId="{AFA68478-89F9-4EFF-BBF2-813FF89D595E}" srcOrd="2" destOrd="0" parTransId="{AA67FF8A-1569-4347-A717-4214A1C177F5}" sibTransId="{E07FA03E-53E7-42A9-8F21-10DFF7F25686}"/>
    <dgm:cxn modelId="{DC1F33D4-F285-4403-9165-1310D90AF3F0}" type="presOf" srcId="{6D8BF43F-05B6-43C6-A56B-A6618277F64F}" destId="{2961D11E-21E9-409B-B46F-273374B820C6}" srcOrd="0" destOrd="0" presId="urn:microsoft.com/office/officeart/2005/8/layout/vList3"/>
    <dgm:cxn modelId="{6D754EDC-33D8-4245-A2BC-0E9FA684F75A}" type="presOf" srcId="{AFA68478-89F9-4EFF-BBF2-813FF89D595E}" destId="{9B34FFD1-11B8-4012-914E-113395ED0DD3}" srcOrd="0" destOrd="0" presId="urn:microsoft.com/office/officeart/2005/8/layout/vList3"/>
    <dgm:cxn modelId="{021754E5-3318-4A36-B5F1-94BE291135DD}" type="presOf" srcId="{CEABA3CC-7626-47F0-88A3-59FBDA12364E}" destId="{BF3C869E-B1F4-457F-96A0-4C3CBF113ADA}" srcOrd="0" destOrd="0" presId="urn:microsoft.com/office/officeart/2005/8/layout/vList3"/>
    <dgm:cxn modelId="{60B7C8F5-A898-40CA-8B00-EE3FB29037D5}" srcId="{A356DD3E-0932-4E3C-864D-3A8CD86C3A27}" destId="{6D8BF43F-05B6-43C6-A56B-A6618277F64F}" srcOrd="0" destOrd="0" parTransId="{B77F715D-F958-4DAA-9351-278A33E98882}" sibTransId="{35415EC8-7B73-4505-AE63-7EDADCFBF43B}"/>
    <dgm:cxn modelId="{77A5F925-4B05-42A2-990B-0043BD8555E5}" type="presParOf" srcId="{4AD5F3FC-336B-4307-BE52-B3030025A907}" destId="{F67C2A97-60CE-4FEB-8AE9-7E353030B78E}" srcOrd="0" destOrd="0" presId="urn:microsoft.com/office/officeart/2005/8/layout/vList3"/>
    <dgm:cxn modelId="{176656C7-5B88-417E-84F5-2807F0945880}" type="presParOf" srcId="{F67C2A97-60CE-4FEB-8AE9-7E353030B78E}" destId="{8FAF3C46-D570-43EC-A33F-438BEF10210B}" srcOrd="0" destOrd="0" presId="urn:microsoft.com/office/officeart/2005/8/layout/vList3"/>
    <dgm:cxn modelId="{8F1EB367-E783-4104-AD49-42E5AF7CBF18}" type="presParOf" srcId="{F67C2A97-60CE-4FEB-8AE9-7E353030B78E}" destId="{2961D11E-21E9-409B-B46F-273374B820C6}" srcOrd="1" destOrd="0" presId="urn:microsoft.com/office/officeart/2005/8/layout/vList3"/>
    <dgm:cxn modelId="{BFFDFAC1-6461-4827-9848-C8D0E0F217BF}" type="presParOf" srcId="{4AD5F3FC-336B-4307-BE52-B3030025A907}" destId="{4B5568A4-1030-4B2F-9723-75E67B51575A}" srcOrd="1" destOrd="0" presId="urn:microsoft.com/office/officeart/2005/8/layout/vList3"/>
    <dgm:cxn modelId="{6DAB88B7-DA1B-4ECC-B7A5-0C1CEF72A04B}" type="presParOf" srcId="{4AD5F3FC-336B-4307-BE52-B3030025A907}" destId="{AE061A97-2AA7-4DF5-8C10-09F58C6883BE}" srcOrd="2" destOrd="0" presId="urn:microsoft.com/office/officeart/2005/8/layout/vList3"/>
    <dgm:cxn modelId="{95AA3425-38B0-4DE8-8828-CEC5B57FF2BB}" type="presParOf" srcId="{AE061A97-2AA7-4DF5-8C10-09F58C6883BE}" destId="{0CA5089D-60F8-41ED-8FBF-83FF14C9D389}" srcOrd="0" destOrd="0" presId="urn:microsoft.com/office/officeart/2005/8/layout/vList3"/>
    <dgm:cxn modelId="{D2CF61E0-767F-42E2-BD97-9460EAD1CFD7}" type="presParOf" srcId="{AE061A97-2AA7-4DF5-8C10-09F58C6883BE}" destId="{BF3C869E-B1F4-457F-96A0-4C3CBF113ADA}" srcOrd="1" destOrd="0" presId="urn:microsoft.com/office/officeart/2005/8/layout/vList3"/>
    <dgm:cxn modelId="{85FE247D-3553-4362-B554-2A4AC85A0E0D}" type="presParOf" srcId="{4AD5F3FC-336B-4307-BE52-B3030025A907}" destId="{C20C52D0-7CB8-40D0-A219-8EAEFDBF93B5}" srcOrd="3" destOrd="0" presId="urn:microsoft.com/office/officeart/2005/8/layout/vList3"/>
    <dgm:cxn modelId="{60C02F29-D714-4A21-B392-F30DE92CF6AE}" type="presParOf" srcId="{4AD5F3FC-336B-4307-BE52-B3030025A907}" destId="{F53BFD42-FA1F-4FD8-B3E0-A053CDD54C9F}" srcOrd="4" destOrd="0" presId="urn:microsoft.com/office/officeart/2005/8/layout/vList3"/>
    <dgm:cxn modelId="{9E129864-D090-455F-9005-8C1FAA7F54E8}" type="presParOf" srcId="{F53BFD42-FA1F-4FD8-B3E0-A053CDD54C9F}" destId="{D294AF4D-754B-48C8-AF8B-6B4348A6D5F2}" srcOrd="0" destOrd="0" presId="urn:microsoft.com/office/officeart/2005/8/layout/vList3"/>
    <dgm:cxn modelId="{B3C66811-377A-4706-BF91-EAD837F316D1}" type="presParOf" srcId="{F53BFD42-FA1F-4FD8-B3E0-A053CDD54C9F}" destId="{9B34FFD1-11B8-4012-914E-113395ED0D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70413C-1C24-476B-B3BD-065521D661B6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0CD14-5C76-4AE5-A8A3-605A91659CF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44546A"/>
              </a:solidFill>
            </a:rPr>
            <a:t>ORGANIZATION’S NAME</a:t>
          </a:r>
        </a:p>
      </dgm:t>
    </dgm:pt>
    <dgm:pt modelId="{844B5C61-BCA7-47F9-92D0-C7B1CC199B7D}" type="parTrans" cxnId="{3746E826-828E-4020-915D-5D074FBDB491}">
      <dgm:prSet/>
      <dgm:spPr/>
      <dgm:t>
        <a:bodyPr/>
        <a:lstStyle/>
        <a:p>
          <a:endParaRPr lang="en-US"/>
        </a:p>
      </dgm:t>
    </dgm:pt>
    <dgm:pt modelId="{D9DC8107-F96D-4689-ACA7-B6C1D050D691}" type="sibTrans" cxnId="{3746E826-828E-4020-915D-5D074FBDB491}">
      <dgm:prSet/>
      <dgm:spPr/>
      <dgm:t>
        <a:bodyPr/>
        <a:lstStyle/>
        <a:p>
          <a:endParaRPr lang="en-US"/>
        </a:p>
      </dgm:t>
    </dgm:pt>
    <dgm:pt modelId="{138DCDA4-27A1-4755-8758-08286AA394B4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 anchor="ctr"/>
        <a:lstStyle/>
        <a:p>
          <a:r>
            <a:rPr lang="en-US" sz="1800" dirty="0">
              <a:solidFill>
                <a:srgbClr val="44546A"/>
              </a:solidFill>
            </a:rPr>
            <a:t>This must read exactly how it is registered with the IRS, SOS, and CTU</a:t>
          </a:r>
        </a:p>
      </dgm:t>
    </dgm:pt>
    <dgm:pt modelId="{2B004BE8-0D25-4956-A964-1519BA748283}" type="parTrans" cxnId="{A18C6E50-8FA1-4A2A-AF6C-0E91570AD60E}">
      <dgm:prSet/>
      <dgm:spPr/>
      <dgm:t>
        <a:bodyPr/>
        <a:lstStyle/>
        <a:p>
          <a:endParaRPr lang="en-US"/>
        </a:p>
      </dgm:t>
    </dgm:pt>
    <dgm:pt modelId="{4F727E55-E823-4D6E-B9B4-A32245F6B610}" type="sibTrans" cxnId="{A18C6E50-8FA1-4A2A-AF6C-0E91570AD60E}">
      <dgm:prSet/>
      <dgm:spPr/>
      <dgm:t>
        <a:bodyPr/>
        <a:lstStyle/>
        <a:p>
          <a:endParaRPr lang="en-US"/>
        </a:p>
      </dgm:t>
    </dgm:pt>
    <dgm:pt modelId="{8713A611-CCFD-4732-B573-8865B82A606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44546A"/>
              </a:solidFill>
            </a:rPr>
            <a:t>ORGANIZATION’S PHONE NUMBER &amp; EMAIL</a:t>
          </a:r>
        </a:p>
      </dgm:t>
    </dgm:pt>
    <dgm:pt modelId="{108E69D9-1E39-4E19-843B-5B0E1404DFAB}" type="parTrans" cxnId="{D56E3606-24B0-46F5-97D7-7412E9BB1AA1}">
      <dgm:prSet/>
      <dgm:spPr/>
      <dgm:t>
        <a:bodyPr/>
        <a:lstStyle/>
        <a:p>
          <a:endParaRPr lang="en-US"/>
        </a:p>
      </dgm:t>
    </dgm:pt>
    <dgm:pt modelId="{00C282E2-1E92-49B8-ADB4-A6A067098DB2}" type="sibTrans" cxnId="{D56E3606-24B0-46F5-97D7-7412E9BB1AA1}">
      <dgm:prSet/>
      <dgm:spPr/>
      <dgm:t>
        <a:bodyPr/>
        <a:lstStyle/>
        <a:p>
          <a:endParaRPr lang="en-US"/>
        </a:p>
      </dgm:t>
    </dgm:pt>
    <dgm:pt modelId="{E9397896-EC49-4672-9F91-AC8FE0AF05B3}">
      <dgm:prSet custT="1"/>
      <dgm:spPr/>
      <dgm:t>
        <a:bodyPr anchor="ctr"/>
        <a:lstStyle/>
        <a:p>
          <a:r>
            <a:rPr lang="en-US" sz="1800" dirty="0">
              <a:solidFill>
                <a:srgbClr val="44546A"/>
              </a:solidFill>
            </a:rPr>
            <a:t>Phone number and Email must belong to the organization and must be actively monitored.</a:t>
          </a:r>
        </a:p>
        <a:p>
          <a:endParaRPr lang="en-US" sz="1800" dirty="0">
            <a:solidFill>
              <a:srgbClr val="44546A"/>
            </a:solidFill>
          </a:endParaRPr>
        </a:p>
      </dgm:t>
    </dgm:pt>
    <dgm:pt modelId="{176B8783-B896-405D-B8F6-2FC5A9251A07}" type="parTrans" cxnId="{3EA3675F-6630-4FD3-8CCB-0D9AFA03ACBC}">
      <dgm:prSet/>
      <dgm:spPr/>
      <dgm:t>
        <a:bodyPr/>
        <a:lstStyle/>
        <a:p>
          <a:endParaRPr lang="en-US"/>
        </a:p>
      </dgm:t>
    </dgm:pt>
    <dgm:pt modelId="{99D033C7-9DA3-4ED1-9EFB-9366FE72C5FD}" type="sibTrans" cxnId="{3EA3675F-6630-4FD3-8CCB-0D9AFA03ACBC}">
      <dgm:prSet/>
      <dgm:spPr/>
      <dgm:t>
        <a:bodyPr/>
        <a:lstStyle/>
        <a:p>
          <a:endParaRPr lang="en-US"/>
        </a:p>
      </dgm:t>
    </dgm:pt>
    <dgm:pt modelId="{8903E568-F73A-42AA-94CF-76782C5CA3E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44546A"/>
              </a:solidFill>
            </a:rPr>
            <a:t>ORGANIZATION’S ADDRESS</a:t>
          </a:r>
        </a:p>
      </dgm:t>
    </dgm:pt>
    <dgm:pt modelId="{23395522-9D7B-40D5-BF05-9869953F5047}" type="sibTrans" cxnId="{E7E6802A-ED34-4296-967A-14B9EE5A92AF}">
      <dgm:prSet/>
      <dgm:spPr/>
      <dgm:t>
        <a:bodyPr/>
        <a:lstStyle/>
        <a:p>
          <a:endParaRPr lang="en-US"/>
        </a:p>
      </dgm:t>
    </dgm:pt>
    <dgm:pt modelId="{4A5CA8ED-0F06-45A7-B5D9-8BA070010185}" type="parTrans" cxnId="{E7E6802A-ED34-4296-967A-14B9EE5A92AF}">
      <dgm:prSet/>
      <dgm:spPr/>
      <dgm:t>
        <a:bodyPr/>
        <a:lstStyle/>
        <a:p>
          <a:endParaRPr lang="en-US"/>
        </a:p>
      </dgm:t>
    </dgm:pt>
    <dgm:pt modelId="{A51BC9F5-7776-4606-9F04-7BC2185B4CA5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 anchor="ctr"/>
        <a:lstStyle/>
        <a:p>
          <a:r>
            <a:rPr lang="en-US" sz="1800" dirty="0">
              <a:solidFill>
                <a:srgbClr val="44546A"/>
              </a:solidFill>
            </a:rPr>
            <a:t>This must be the organization’s official mailing address.</a:t>
          </a:r>
        </a:p>
      </dgm:t>
    </dgm:pt>
    <dgm:pt modelId="{A3D4F06E-DCFE-43D8-84FD-13DE37C2F6E0}" type="parTrans" cxnId="{2B8F89CD-D8BE-484A-AFFA-D6BD17C34C3A}">
      <dgm:prSet/>
      <dgm:spPr/>
      <dgm:t>
        <a:bodyPr/>
        <a:lstStyle/>
        <a:p>
          <a:endParaRPr lang="en-US"/>
        </a:p>
      </dgm:t>
    </dgm:pt>
    <dgm:pt modelId="{FEFB202B-8E69-4CBE-904E-FCF36CE2253E}" type="sibTrans" cxnId="{2B8F89CD-D8BE-484A-AFFA-D6BD17C34C3A}">
      <dgm:prSet/>
      <dgm:spPr/>
      <dgm:t>
        <a:bodyPr/>
        <a:lstStyle/>
        <a:p>
          <a:endParaRPr lang="en-US"/>
        </a:p>
      </dgm:t>
    </dgm:pt>
    <dgm:pt modelId="{3D24DD2C-A163-40F7-ADAB-1BE27D87DD97}" type="pres">
      <dgm:prSet presAssocID="{2170413C-1C24-476B-B3BD-065521D661B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D63EC71-5183-421F-906A-7253E7A925E5}" type="pres">
      <dgm:prSet presAssocID="{1790CD14-5C76-4AE5-A8A3-605A91659CF9}" presName="parentText1" presStyleLbl="node1" presStyleIdx="0" presStyleCnt="3" custScaleX="135585" custLinFactNeighborX="-128" custLinFactNeighborY="-850">
        <dgm:presLayoutVars>
          <dgm:chMax/>
          <dgm:chPref val="3"/>
          <dgm:bulletEnabled val="1"/>
        </dgm:presLayoutVars>
      </dgm:prSet>
      <dgm:spPr/>
    </dgm:pt>
    <dgm:pt modelId="{3039627F-3D15-4158-BFEC-722407A4B378}" type="pres">
      <dgm:prSet presAssocID="{1790CD14-5C76-4AE5-A8A3-605A91659CF9}" presName="childText1" presStyleLbl="solidAlignAcc1" presStyleIdx="0" presStyleCnt="3" custScaleX="117057" custScaleY="59707" custLinFactNeighborX="-72464" custLinFactNeighborY="-24437">
        <dgm:presLayoutVars>
          <dgm:chMax val="0"/>
          <dgm:chPref val="0"/>
          <dgm:bulletEnabled val="1"/>
        </dgm:presLayoutVars>
      </dgm:prSet>
      <dgm:spPr/>
    </dgm:pt>
    <dgm:pt modelId="{5F5CAE40-3EC4-4834-92CD-1A8C3D1EB93D}" type="pres">
      <dgm:prSet presAssocID="{8903E568-F73A-42AA-94CF-76782C5CA3E8}" presName="parentText2" presStyleLbl="node1" presStyleIdx="1" presStyleCnt="3" custScaleX="144142" custLinFactNeighborX="16722" custLinFactNeighborY="-6114">
        <dgm:presLayoutVars>
          <dgm:chMax/>
          <dgm:chPref val="3"/>
          <dgm:bulletEnabled val="1"/>
        </dgm:presLayoutVars>
      </dgm:prSet>
      <dgm:spPr/>
    </dgm:pt>
    <dgm:pt modelId="{1E6D2AE6-50EB-4C18-91B6-09848F6A1A9E}" type="pres">
      <dgm:prSet presAssocID="{8903E568-F73A-42AA-94CF-76782C5CA3E8}" presName="childText2" presStyleLbl="solidAlignAcc1" presStyleIdx="1" presStyleCnt="3" custScaleX="126104" custScaleY="63992" custLinFactNeighborX="-27966" custLinFactNeighborY="-22307">
        <dgm:presLayoutVars>
          <dgm:chMax val="0"/>
          <dgm:chPref val="0"/>
          <dgm:bulletEnabled val="1"/>
        </dgm:presLayoutVars>
      </dgm:prSet>
      <dgm:spPr/>
    </dgm:pt>
    <dgm:pt modelId="{B744A3E0-4356-4072-B23B-4ADC597D382D}" type="pres">
      <dgm:prSet presAssocID="{8713A611-CCFD-4732-B573-8865B82A606F}" presName="parentText3" presStyleLbl="node1" presStyleIdx="2" presStyleCnt="3" custScaleX="159400" custLinFactNeighborX="17335" custLinFactNeighborY="-10654">
        <dgm:presLayoutVars>
          <dgm:chMax/>
          <dgm:chPref val="3"/>
          <dgm:bulletEnabled val="1"/>
        </dgm:presLayoutVars>
      </dgm:prSet>
      <dgm:spPr/>
    </dgm:pt>
    <dgm:pt modelId="{B5EB90F6-71DE-4769-9DB8-36826CF18F1E}" type="pres">
      <dgm:prSet presAssocID="{8713A611-CCFD-4732-B573-8865B82A606F}" presName="childText3" presStyleLbl="solidAlignAcc1" presStyleIdx="2" presStyleCnt="3" custScaleX="172785" custScaleY="67284" custLinFactNeighborX="22143" custLinFactNeighborY="-23809">
        <dgm:presLayoutVars>
          <dgm:chMax val="0"/>
          <dgm:chPref val="0"/>
          <dgm:bulletEnabled val="1"/>
        </dgm:presLayoutVars>
      </dgm:prSet>
      <dgm:spPr/>
    </dgm:pt>
  </dgm:ptLst>
  <dgm:cxnLst>
    <dgm:cxn modelId="{D56E3606-24B0-46F5-97D7-7412E9BB1AA1}" srcId="{2170413C-1C24-476B-B3BD-065521D661B6}" destId="{8713A611-CCFD-4732-B573-8865B82A606F}" srcOrd="2" destOrd="0" parTransId="{108E69D9-1E39-4E19-843B-5B0E1404DFAB}" sibTransId="{00C282E2-1E92-49B8-ADB4-A6A067098DB2}"/>
    <dgm:cxn modelId="{4BCE2519-5DFB-4DED-B42E-2933FF69D0C2}" type="presOf" srcId="{E9397896-EC49-4672-9F91-AC8FE0AF05B3}" destId="{B5EB90F6-71DE-4769-9DB8-36826CF18F1E}" srcOrd="0" destOrd="0" presId="urn:microsoft.com/office/officeart/2009/3/layout/IncreasingArrowsProcess"/>
    <dgm:cxn modelId="{3746E826-828E-4020-915D-5D074FBDB491}" srcId="{2170413C-1C24-476B-B3BD-065521D661B6}" destId="{1790CD14-5C76-4AE5-A8A3-605A91659CF9}" srcOrd="0" destOrd="0" parTransId="{844B5C61-BCA7-47F9-92D0-C7B1CC199B7D}" sibTransId="{D9DC8107-F96D-4689-ACA7-B6C1D050D691}"/>
    <dgm:cxn modelId="{E7E6802A-ED34-4296-967A-14B9EE5A92AF}" srcId="{2170413C-1C24-476B-B3BD-065521D661B6}" destId="{8903E568-F73A-42AA-94CF-76782C5CA3E8}" srcOrd="1" destOrd="0" parTransId="{4A5CA8ED-0F06-45A7-B5D9-8BA070010185}" sibTransId="{23395522-9D7B-40D5-BF05-9869953F5047}"/>
    <dgm:cxn modelId="{3EA3675F-6630-4FD3-8CCB-0D9AFA03ACBC}" srcId="{8713A611-CCFD-4732-B573-8865B82A606F}" destId="{E9397896-EC49-4672-9F91-AC8FE0AF05B3}" srcOrd="0" destOrd="0" parTransId="{176B8783-B896-405D-B8F6-2FC5A9251A07}" sibTransId="{99D033C7-9DA3-4ED1-9EFB-9366FE72C5FD}"/>
    <dgm:cxn modelId="{C73EA85F-C2AD-41D9-8906-2698BD691D1A}" type="presOf" srcId="{8713A611-CCFD-4732-B573-8865B82A606F}" destId="{B744A3E0-4356-4072-B23B-4ADC597D382D}" srcOrd="0" destOrd="0" presId="urn:microsoft.com/office/officeart/2009/3/layout/IncreasingArrowsProcess"/>
    <dgm:cxn modelId="{FB909A4C-7DFC-4596-BDF2-6DC7EB787D74}" type="presOf" srcId="{1790CD14-5C76-4AE5-A8A3-605A91659CF9}" destId="{BD63EC71-5183-421F-906A-7253E7A925E5}" srcOrd="0" destOrd="0" presId="urn:microsoft.com/office/officeart/2009/3/layout/IncreasingArrowsProcess"/>
    <dgm:cxn modelId="{455EB04D-6506-40D6-BBBD-591C6E5F4D59}" type="presOf" srcId="{8903E568-F73A-42AA-94CF-76782C5CA3E8}" destId="{5F5CAE40-3EC4-4834-92CD-1A8C3D1EB93D}" srcOrd="0" destOrd="0" presId="urn:microsoft.com/office/officeart/2009/3/layout/IncreasingArrowsProcess"/>
    <dgm:cxn modelId="{A18C6E50-8FA1-4A2A-AF6C-0E91570AD60E}" srcId="{1790CD14-5C76-4AE5-A8A3-605A91659CF9}" destId="{138DCDA4-27A1-4755-8758-08286AA394B4}" srcOrd="0" destOrd="0" parTransId="{2B004BE8-0D25-4956-A964-1519BA748283}" sibTransId="{4F727E55-E823-4D6E-B9B4-A32245F6B610}"/>
    <dgm:cxn modelId="{B44532BD-BF05-432C-ADD8-C5697E28426B}" type="presOf" srcId="{138DCDA4-27A1-4755-8758-08286AA394B4}" destId="{3039627F-3D15-4158-BFEC-722407A4B378}" srcOrd="0" destOrd="0" presId="urn:microsoft.com/office/officeart/2009/3/layout/IncreasingArrowsProcess"/>
    <dgm:cxn modelId="{2B8F89CD-D8BE-484A-AFFA-D6BD17C34C3A}" srcId="{8903E568-F73A-42AA-94CF-76782C5CA3E8}" destId="{A51BC9F5-7776-4606-9F04-7BC2185B4CA5}" srcOrd="0" destOrd="0" parTransId="{A3D4F06E-DCFE-43D8-84FD-13DE37C2F6E0}" sibTransId="{FEFB202B-8E69-4CBE-904E-FCF36CE2253E}"/>
    <dgm:cxn modelId="{991F4DDE-8B87-40C2-8645-D15470C4C6A7}" type="presOf" srcId="{2170413C-1C24-476B-B3BD-065521D661B6}" destId="{3D24DD2C-A163-40F7-ADAB-1BE27D87DD97}" srcOrd="0" destOrd="0" presId="urn:microsoft.com/office/officeart/2009/3/layout/IncreasingArrowsProcess"/>
    <dgm:cxn modelId="{886435E2-7975-4870-8E2D-9BA99E36E9A4}" type="presOf" srcId="{A51BC9F5-7776-4606-9F04-7BC2185B4CA5}" destId="{1E6D2AE6-50EB-4C18-91B6-09848F6A1A9E}" srcOrd="0" destOrd="0" presId="urn:microsoft.com/office/officeart/2009/3/layout/IncreasingArrowsProcess"/>
    <dgm:cxn modelId="{E78B2C12-14B3-49A2-8904-07790915471E}" type="presParOf" srcId="{3D24DD2C-A163-40F7-ADAB-1BE27D87DD97}" destId="{BD63EC71-5183-421F-906A-7253E7A925E5}" srcOrd="0" destOrd="0" presId="urn:microsoft.com/office/officeart/2009/3/layout/IncreasingArrowsProcess"/>
    <dgm:cxn modelId="{133383FD-F3E3-40CB-A67E-1E791A6720FE}" type="presParOf" srcId="{3D24DD2C-A163-40F7-ADAB-1BE27D87DD97}" destId="{3039627F-3D15-4158-BFEC-722407A4B378}" srcOrd="1" destOrd="0" presId="urn:microsoft.com/office/officeart/2009/3/layout/IncreasingArrowsProcess"/>
    <dgm:cxn modelId="{389A28C5-FF25-4B9F-ADA2-C87B776C22FC}" type="presParOf" srcId="{3D24DD2C-A163-40F7-ADAB-1BE27D87DD97}" destId="{5F5CAE40-3EC4-4834-92CD-1A8C3D1EB93D}" srcOrd="2" destOrd="0" presId="urn:microsoft.com/office/officeart/2009/3/layout/IncreasingArrowsProcess"/>
    <dgm:cxn modelId="{C0519264-1890-4E4F-835B-36BC9CBF7E48}" type="presParOf" srcId="{3D24DD2C-A163-40F7-ADAB-1BE27D87DD97}" destId="{1E6D2AE6-50EB-4C18-91B6-09848F6A1A9E}" srcOrd="3" destOrd="0" presId="urn:microsoft.com/office/officeart/2009/3/layout/IncreasingArrowsProcess"/>
    <dgm:cxn modelId="{6952B1F0-00EA-4337-A100-FE648CF88FAB}" type="presParOf" srcId="{3D24DD2C-A163-40F7-ADAB-1BE27D87DD97}" destId="{B744A3E0-4356-4072-B23B-4ADC597D382D}" srcOrd="4" destOrd="0" presId="urn:microsoft.com/office/officeart/2009/3/layout/IncreasingArrowsProcess"/>
    <dgm:cxn modelId="{1633E548-90C6-4FB7-9DEC-C76D95289532}" type="presParOf" srcId="{3D24DD2C-A163-40F7-ADAB-1BE27D87DD97}" destId="{B5EB90F6-71DE-4769-9DB8-36826CF18F1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01E648-9C41-4E0E-9052-2DD33E41C46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0BC43-0138-4563-B1EE-F269EEC27370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996B0B6-A218-4007-9446-847BE95783B1}" type="parTrans" cxnId="{F13CEB45-F5B0-4FB9-96B3-543D5DC3D326}">
      <dgm:prSet/>
      <dgm:spPr/>
      <dgm:t>
        <a:bodyPr/>
        <a:lstStyle/>
        <a:p>
          <a:endParaRPr lang="en-US"/>
        </a:p>
      </dgm:t>
    </dgm:pt>
    <dgm:pt modelId="{624A58FA-5A62-400C-A44C-F0B0E6B7C53E}" type="sibTrans" cxnId="{F13CEB45-F5B0-4FB9-96B3-543D5DC3D326}">
      <dgm:prSet/>
      <dgm:spPr/>
      <dgm:t>
        <a:bodyPr/>
        <a:lstStyle/>
        <a:p>
          <a:endParaRPr lang="en-US"/>
        </a:p>
      </dgm:t>
    </dgm:pt>
    <dgm:pt modelId="{97F40321-28EA-48CD-A336-55316765A06F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03F3738E-24A1-44E3-8BD6-CE520D0F6907}" type="parTrans" cxnId="{FAC3E070-9B3D-4D0B-BB46-E23EF566379C}">
      <dgm:prSet/>
      <dgm:spPr/>
      <dgm:t>
        <a:bodyPr/>
        <a:lstStyle/>
        <a:p>
          <a:endParaRPr lang="en-US"/>
        </a:p>
      </dgm:t>
    </dgm:pt>
    <dgm:pt modelId="{B2BB7A34-62B5-4145-8578-74898E2E8659}" type="sibTrans" cxnId="{FAC3E070-9B3D-4D0B-BB46-E23EF566379C}">
      <dgm:prSet/>
      <dgm:spPr/>
      <dgm:t>
        <a:bodyPr/>
        <a:lstStyle/>
        <a:p>
          <a:endParaRPr lang="en-US"/>
        </a:p>
      </dgm:t>
    </dgm:pt>
    <dgm:pt modelId="{91CA392F-1DB2-4D67-8C77-5261C52F055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168A3C30-9F5A-4970-B5CE-6BFE239A0ED7}" type="parTrans" cxnId="{3F93A615-229A-47F6-B934-137309F786FB}">
      <dgm:prSet/>
      <dgm:spPr/>
      <dgm:t>
        <a:bodyPr/>
        <a:lstStyle/>
        <a:p>
          <a:endParaRPr lang="en-US"/>
        </a:p>
      </dgm:t>
    </dgm:pt>
    <dgm:pt modelId="{4E9B6169-7BE2-481F-8FDE-B1093C94A922}" type="sibTrans" cxnId="{3F93A615-229A-47F6-B934-137309F786FB}">
      <dgm:prSet/>
      <dgm:spPr/>
      <dgm:t>
        <a:bodyPr/>
        <a:lstStyle/>
        <a:p>
          <a:endParaRPr lang="en-US"/>
        </a:p>
      </dgm:t>
    </dgm:pt>
    <dgm:pt modelId="{09A82748-4999-40FC-AF0D-F938CE0197B2}" type="pres">
      <dgm:prSet presAssocID="{9601E648-9C41-4E0E-9052-2DD33E41C46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FF40E1A-026E-4B8A-8D91-75A459480254}" type="pres">
      <dgm:prSet presAssocID="{7020BC43-0138-4563-B1EE-F269EEC27370}" presName="circle1" presStyleLbl="node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056EB9FB-75B3-4CEC-B81F-94C80A95D4AB}" type="pres">
      <dgm:prSet presAssocID="{7020BC43-0138-4563-B1EE-F269EEC27370}" presName="space" presStyleCnt="0"/>
      <dgm:spPr/>
    </dgm:pt>
    <dgm:pt modelId="{AB14D9CE-470A-465D-A730-DE6E94CA6412}" type="pres">
      <dgm:prSet presAssocID="{7020BC43-0138-4563-B1EE-F269EEC27370}" presName="rect1" presStyleLbl="alignAcc1" presStyleIdx="0" presStyleCnt="3"/>
      <dgm:spPr/>
    </dgm:pt>
    <dgm:pt modelId="{6E69AF03-90B3-4CE7-8BA2-9F9C6B98544A}" type="pres">
      <dgm:prSet presAssocID="{97F40321-28EA-48CD-A336-55316765A06F}" presName="vertSpace2" presStyleLbl="node1" presStyleIdx="0" presStyleCnt="3"/>
      <dgm:spPr/>
    </dgm:pt>
    <dgm:pt modelId="{FE4044AA-2216-4A34-BC0B-DCF0F7B65133}" type="pres">
      <dgm:prSet presAssocID="{97F40321-28EA-48CD-A336-55316765A06F}" presName="circle2" presStyleLbl="node1" presStyleIdx="1" presStyleCnt="3"/>
      <dgm:spPr>
        <a:solidFill>
          <a:schemeClr val="accent4">
            <a:lumMod val="40000"/>
            <a:lumOff val="60000"/>
          </a:schemeClr>
        </a:solidFill>
      </dgm:spPr>
    </dgm:pt>
    <dgm:pt modelId="{EE3398D6-6F47-4B3C-A80D-587709724424}" type="pres">
      <dgm:prSet presAssocID="{97F40321-28EA-48CD-A336-55316765A06F}" presName="rect2" presStyleLbl="alignAcc1" presStyleIdx="1" presStyleCnt="3"/>
      <dgm:spPr/>
    </dgm:pt>
    <dgm:pt modelId="{0CE752DD-08E5-42AB-9DCC-1019CDF11939}" type="pres">
      <dgm:prSet presAssocID="{91CA392F-1DB2-4D67-8C77-5261C52F0558}" presName="vertSpace3" presStyleLbl="node1" presStyleIdx="1" presStyleCnt="3"/>
      <dgm:spPr/>
    </dgm:pt>
    <dgm:pt modelId="{B2F24C88-884F-43D6-9A53-FEC030C5FC05}" type="pres">
      <dgm:prSet presAssocID="{91CA392F-1DB2-4D67-8C77-5261C52F0558}" presName="circle3" presStyleLbl="nod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1428BBC2-BBFC-4397-AC7B-DBF515486548}" type="pres">
      <dgm:prSet presAssocID="{91CA392F-1DB2-4D67-8C77-5261C52F0558}" presName="rect3" presStyleLbl="alignAcc1" presStyleIdx="2" presStyleCnt="3"/>
      <dgm:spPr/>
    </dgm:pt>
    <dgm:pt modelId="{B2AD6037-9D25-43A2-A240-6CAC52B54C80}" type="pres">
      <dgm:prSet presAssocID="{7020BC43-0138-4563-B1EE-F269EEC273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9DEFE799-68D6-4D88-9F11-2A3A6AC3DE93}" type="pres">
      <dgm:prSet presAssocID="{97F40321-28EA-48CD-A336-55316765A06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AB88B12-0795-405C-8B98-50D405304444}" type="pres">
      <dgm:prSet presAssocID="{91CA392F-1DB2-4D67-8C77-5261C52F0558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F93A615-229A-47F6-B934-137309F786FB}" srcId="{9601E648-9C41-4E0E-9052-2DD33E41C461}" destId="{91CA392F-1DB2-4D67-8C77-5261C52F0558}" srcOrd="2" destOrd="0" parTransId="{168A3C30-9F5A-4970-B5CE-6BFE239A0ED7}" sibTransId="{4E9B6169-7BE2-481F-8FDE-B1093C94A922}"/>
    <dgm:cxn modelId="{AF5E9C16-44B5-4C24-8D9E-6E65FF2220BA}" type="presOf" srcId="{97F40321-28EA-48CD-A336-55316765A06F}" destId="{EE3398D6-6F47-4B3C-A80D-587709724424}" srcOrd="0" destOrd="0" presId="urn:microsoft.com/office/officeart/2005/8/layout/target3"/>
    <dgm:cxn modelId="{C9B0052E-7761-4E2E-A20F-A6EDA70BF680}" type="presOf" srcId="{7020BC43-0138-4563-B1EE-F269EEC27370}" destId="{AB14D9CE-470A-465D-A730-DE6E94CA6412}" srcOrd="0" destOrd="0" presId="urn:microsoft.com/office/officeart/2005/8/layout/target3"/>
    <dgm:cxn modelId="{C4E57B3D-1241-4ED8-8EDC-AF807C297AD9}" type="presOf" srcId="{91CA392F-1DB2-4D67-8C77-5261C52F0558}" destId="{1428BBC2-BBFC-4397-AC7B-DBF515486548}" srcOrd="0" destOrd="0" presId="urn:microsoft.com/office/officeart/2005/8/layout/target3"/>
    <dgm:cxn modelId="{F13CEB45-F5B0-4FB9-96B3-543D5DC3D326}" srcId="{9601E648-9C41-4E0E-9052-2DD33E41C461}" destId="{7020BC43-0138-4563-B1EE-F269EEC27370}" srcOrd="0" destOrd="0" parTransId="{2996B0B6-A218-4007-9446-847BE95783B1}" sibTransId="{624A58FA-5A62-400C-A44C-F0B0E6B7C53E}"/>
    <dgm:cxn modelId="{FAC3E070-9B3D-4D0B-BB46-E23EF566379C}" srcId="{9601E648-9C41-4E0E-9052-2DD33E41C461}" destId="{97F40321-28EA-48CD-A336-55316765A06F}" srcOrd="1" destOrd="0" parTransId="{03F3738E-24A1-44E3-8BD6-CE520D0F6907}" sibTransId="{B2BB7A34-62B5-4145-8578-74898E2E8659}"/>
    <dgm:cxn modelId="{8A9C8453-8686-4E45-9451-546C9BD4A5AD}" type="presOf" srcId="{7020BC43-0138-4563-B1EE-F269EEC27370}" destId="{B2AD6037-9D25-43A2-A240-6CAC52B54C80}" srcOrd="1" destOrd="0" presId="urn:microsoft.com/office/officeart/2005/8/layout/target3"/>
    <dgm:cxn modelId="{E2945F7B-789E-43D4-A63F-8226F382637E}" type="presOf" srcId="{9601E648-9C41-4E0E-9052-2DD33E41C461}" destId="{09A82748-4999-40FC-AF0D-F938CE0197B2}" srcOrd="0" destOrd="0" presId="urn:microsoft.com/office/officeart/2005/8/layout/target3"/>
    <dgm:cxn modelId="{8AA3DB8B-E93B-4686-85B0-109CACE3676A}" type="presOf" srcId="{97F40321-28EA-48CD-A336-55316765A06F}" destId="{9DEFE799-68D6-4D88-9F11-2A3A6AC3DE93}" srcOrd="1" destOrd="0" presId="urn:microsoft.com/office/officeart/2005/8/layout/target3"/>
    <dgm:cxn modelId="{C75857EB-4FCA-437A-AA7F-5FE1B65777B7}" type="presOf" srcId="{91CA392F-1DB2-4D67-8C77-5261C52F0558}" destId="{2AB88B12-0795-405C-8B98-50D405304444}" srcOrd="1" destOrd="0" presId="urn:microsoft.com/office/officeart/2005/8/layout/target3"/>
    <dgm:cxn modelId="{7F4FF6CE-29EA-43BD-AE43-A7A4B681334E}" type="presParOf" srcId="{09A82748-4999-40FC-AF0D-F938CE0197B2}" destId="{0FF40E1A-026E-4B8A-8D91-75A459480254}" srcOrd="0" destOrd="0" presId="urn:microsoft.com/office/officeart/2005/8/layout/target3"/>
    <dgm:cxn modelId="{3340BCB0-4A43-4008-9F03-A3907D5DB707}" type="presParOf" srcId="{09A82748-4999-40FC-AF0D-F938CE0197B2}" destId="{056EB9FB-75B3-4CEC-B81F-94C80A95D4AB}" srcOrd="1" destOrd="0" presId="urn:microsoft.com/office/officeart/2005/8/layout/target3"/>
    <dgm:cxn modelId="{F9B546BE-5F3F-45E7-B5D3-046480475EF6}" type="presParOf" srcId="{09A82748-4999-40FC-AF0D-F938CE0197B2}" destId="{AB14D9CE-470A-465D-A730-DE6E94CA6412}" srcOrd="2" destOrd="0" presId="urn:microsoft.com/office/officeart/2005/8/layout/target3"/>
    <dgm:cxn modelId="{B2AEF7B8-0F52-4F6B-8A1E-9A7CE06397C5}" type="presParOf" srcId="{09A82748-4999-40FC-AF0D-F938CE0197B2}" destId="{6E69AF03-90B3-4CE7-8BA2-9F9C6B98544A}" srcOrd="3" destOrd="0" presId="urn:microsoft.com/office/officeart/2005/8/layout/target3"/>
    <dgm:cxn modelId="{D8C38E42-3E47-4917-A265-EC3AA0436889}" type="presParOf" srcId="{09A82748-4999-40FC-AF0D-F938CE0197B2}" destId="{FE4044AA-2216-4A34-BC0B-DCF0F7B65133}" srcOrd="4" destOrd="0" presId="urn:microsoft.com/office/officeart/2005/8/layout/target3"/>
    <dgm:cxn modelId="{5F98210A-A70A-45AD-BE4B-34FC1FD20BAC}" type="presParOf" srcId="{09A82748-4999-40FC-AF0D-F938CE0197B2}" destId="{EE3398D6-6F47-4B3C-A80D-587709724424}" srcOrd="5" destOrd="0" presId="urn:microsoft.com/office/officeart/2005/8/layout/target3"/>
    <dgm:cxn modelId="{96C441FF-3654-49BE-9388-46D97355EEB6}" type="presParOf" srcId="{09A82748-4999-40FC-AF0D-F938CE0197B2}" destId="{0CE752DD-08E5-42AB-9DCC-1019CDF11939}" srcOrd="6" destOrd="0" presId="urn:microsoft.com/office/officeart/2005/8/layout/target3"/>
    <dgm:cxn modelId="{B208A7D4-9DED-4C52-9F83-1BF6774C24E3}" type="presParOf" srcId="{09A82748-4999-40FC-AF0D-F938CE0197B2}" destId="{B2F24C88-884F-43D6-9A53-FEC030C5FC05}" srcOrd="7" destOrd="0" presId="urn:microsoft.com/office/officeart/2005/8/layout/target3"/>
    <dgm:cxn modelId="{F84D0AD3-E973-48AD-9023-DB2595FE1E01}" type="presParOf" srcId="{09A82748-4999-40FC-AF0D-F938CE0197B2}" destId="{1428BBC2-BBFC-4397-AC7B-DBF515486548}" srcOrd="8" destOrd="0" presId="urn:microsoft.com/office/officeart/2005/8/layout/target3"/>
    <dgm:cxn modelId="{FDE92184-399B-43AC-B75C-9E7B715C1578}" type="presParOf" srcId="{09A82748-4999-40FC-AF0D-F938CE0197B2}" destId="{B2AD6037-9D25-43A2-A240-6CAC52B54C80}" srcOrd="9" destOrd="0" presId="urn:microsoft.com/office/officeart/2005/8/layout/target3"/>
    <dgm:cxn modelId="{46BDEDD0-08A0-47AA-AA39-A14C27D7D211}" type="presParOf" srcId="{09A82748-4999-40FC-AF0D-F938CE0197B2}" destId="{9DEFE799-68D6-4D88-9F11-2A3A6AC3DE93}" srcOrd="10" destOrd="0" presId="urn:microsoft.com/office/officeart/2005/8/layout/target3"/>
    <dgm:cxn modelId="{94A83A7A-0B08-499C-9F20-D633ECEF683E}" type="presParOf" srcId="{09A82748-4999-40FC-AF0D-F938CE0197B2}" destId="{2AB88B12-0795-405C-8B98-50D40530444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70413C-1C24-476B-B3BD-065521D661B6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0CD14-5C76-4AE5-A8A3-605A91659CF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rgbClr val="44546A"/>
              </a:solidFill>
            </a:rPr>
            <a:t>NH SOS </a:t>
          </a:r>
          <a:br>
            <a:rPr lang="en-US" sz="1800" dirty="0">
              <a:solidFill>
                <a:srgbClr val="44546A"/>
              </a:solidFill>
            </a:rPr>
          </a:br>
          <a:r>
            <a:rPr lang="en-US" sz="1800" dirty="0">
              <a:solidFill>
                <a:srgbClr val="44546A"/>
              </a:solidFill>
            </a:rPr>
            <a:t>BUSINESS ID # </a:t>
          </a:r>
        </a:p>
      </dgm:t>
    </dgm:pt>
    <dgm:pt modelId="{844B5C61-BCA7-47F9-92D0-C7B1CC199B7D}" type="parTrans" cxnId="{3746E826-828E-4020-915D-5D074FBDB491}">
      <dgm:prSet/>
      <dgm:spPr/>
      <dgm:t>
        <a:bodyPr/>
        <a:lstStyle/>
        <a:p>
          <a:endParaRPr lang="en-US"/>
        </a:p>
      </dgm:t>
    </dgm:pt>
    <dgm:pt modelId="{D9DC8107-F96D-4689-ACA7-B6C1D050D691}" type="sibTrans" cxnId="{3746E826-828E-4020-915D-5D074FBDB491}">
      <dgm:prSet/>
      <dgm:spPr/>
      <dgm:t>
        <a:bodyPr/>
        <a:lstStyle/>
        <a:p>
          <a:endParaRPr lang="en-US"/>
        </a:p>
      </dgm:t>
    </dgm:pt>
    <dgm:pt modelId="{138DCDA4-27A1-4755-8758-08286AA394B4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 anchor="t"/>
        <a:lstStyle/>
        <a:p>
          <a:r>
            <a:rPr lang="en-US" sz="1600" dirty="0">
              <a:solidFill>
                <a:srgbClr val="44546A"/>
              </a:solidFill>
            </a:rPr>
            <a:t>Business ID # is the number provided by the NH SOS when a charity registers with them.</a:t>
          </a:r>
          <a:endParaRPr lang="en-US" sz="1800" dirty="0">
            <a:solidFill>
              <a:srgbClr val="44546A"/>
            </a:solidFill>
          </a:endParaRPr>
        </a:p>
      </dgm:t>
    </dgm:pt>
    <dgm:pt modelId="{2B004BE8-0D25-4956-A964-1519BA748283}" type="parTrans" cxnId="{A18C6E50-8FA1-4A2A-AF6C-0E91570AD60E}">
      <dgm:prSet/>
      <dgm:spPr/>
      <dgm:t>
        <a:bodyPr/>
        <a:lstStyle/>
        <a:p>
          <a:endParaRPr lang="en-US"/>
        </a:p>
      </dgm:t>
    </dgm:pt>
    <dgm:pt modelId="{4F727E55-E823-4D6E-B9B4-A32245F6B610}" type="sibTrans" cxnId="{A18C6E50-8FA1-4A2A-AF6C-0E91570AD60E}">
      <dgm:prSet/>
      <dgm:spPr/>
      <dgm:t>
        <a:bodyPr/>
        <a:lstStyle/>
        <a:p>
          <a:endParaRPr lang="en-US"/>
        </a:p>
      </dgm:t>
    </dgm:pt>
    <dgm:pt modelId="{8713A611-CCFD-4732-B573-8865B82A606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44546A"/>
              </a:solidFill>
            </a:rPr>
            <a:t>NH CTU REGISTRATION #</a:t>
          </a:r>
        </a:p>
      </dgm:t>
    </dgm:pt>
    <dgm:pt modelId="{108E69D9-1E39-4E19-843B-5B0E1404DFAB}" type="parTrans" cxnId="{D56E3606-24B0-46F5-97D7-7412E9BB1AA1}">
      <dgm:prSet/>
      <dgm:spPr/>
      <dgm:t>
        <a:bodyPr/>
        <a:lstStyle/>
        <a:p>
          <a:endParaRPr lang="en-US"/>
        </a:p>
      </dgm:t>
    </dgm:pt>
    <dgm:pt modelId="{00C282E2-1E92-49B8-ADB4-A6A067098DB2}" type="sibTrans" cxnId="{D56E3606-24B0-46F5-97D7-7412E9BB1AA1}">
      <dgm:prSet/>
      <dgm:spPr/>
      <dgm:t>
        <a:bodyPr/>
        <a:lstStyle/>
        <a:p>
          <a:endParaRPr lang="en-US"/>
        </a:p>
      </dgm:t>
    </dgm:pt>
    <dgm:pt modelId="{E9397896-EC49-4672-9F91-AC8FE0AF05B3}">
      <dgm:prSet custT="1"/>
      <dgm:spPr/>
      <dgm:t>
        <a:bodyPr anchor="ctr"/>
        <a:lstStyle/>
        <a:p>
          <a:r>
            <a:rPr lang="en-US" sz="1600" dirty="0">
              <a:solidFill>
                <a:srgbClr val="44546A"/>
              </a:solidFill>
            </a:rPr>
            <a:t>Registration # is the number provided by the NH CTU when a charity registers with them.</a:t>
          </a:r>
        </a:p>
      </dgm:t>
    </dgm:pt>
    <dgm:pt modelId="{176B8783-B896-405D-B8F6-2FC5A9251A07}" type="parTrans" cxnId="{3EA3675F-6630-4FD3-8CCB-0D9AFA03ACBC}">
      <dgm:prSet/>
      <dgm:spPr/>
      <dgm:t>
        <a:bodyPr/>
        <a:lstStyle/>
        <a:p>
          <a:endParaRPr lang="en-US"/>
        </a:p>
      </dgm:t>
    </dgm:pt>
    <dgm:pt modelId="{99D033C7-9DA3-4ED1-9EFB-9366FE72C5FD}" type="sibTrans" cxnId="{3EA3675F-6630-4FD3-8CCB-0D9AFA03ACBC}">
      <dgm:prSet/>
      <dgm:spPr/>
      <dgm:t>
        <a:bodyPr/>
        <a:lstStyle/>
        <a:p>
          <a:endParaRPr lang="en-US"/>
        </a:p>
      </dgm:t>
    </dgm:pt>
    <dgm:pt modelId="{8903E568-F73A-42AA-94CF-76782C5CA3E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rgbClr val="44546A"/>
              </a:solidFill>
            </a:rPr>
            <a:t>REGISTERED DOMESIC </a:t>
          </a:r>
          <a:br>
            <a:rPr lang="en-US" sz="1800" dirty="0">
              <a:solidFill>
                <a:srgbClr val="44546A"/>
              </a:solidFill>
            </a:rPr>
          </a:br>
          <a:r>
            <a:rPr lang="en-US" sz="1800" dirty="0">
              <a:solidFill>
                <a:srgbClr val="44546A"/>
              </a:solidFill>
            </a:rPr>
            <a:t>NON-PROFIT</a:t>
          </a:r>
        </a:p>
      </dgm:t>
    </dgm:pt>
    <dgm:pt modelId="{23395522-9D7B-40D5-BF05-9869953F5047}" type="sibTrans" cxnId="{E7E6802A-ED34-4296-967A-14B9EE5A92AF}">
      <dgm:prSet/>
      <dgm:spPr/>
      <dgm:t>
        <a:bodyPr/>
        <a:lstStyle/>
        <a:p>
          <a:endParaRPr lang="en-US"/>
        </a:p>
      </dgm:t>
    </dgm:pt>
    <dgm:pt modelId="{4A5CA8ED-0F06-45A7-B5D9-8BA070010185}" type="parTrans" cxnId="{E7E6802A-ED34-4296-967A-14B9EE5A92AF}">
      <dgm:prSet/>
      <dgm:spPr/>
      <dgm:t>
        <a:bodyPr/>
        <a:lstStyle/>
        <a:p>
          <a:endParaRPr lang="en-US"/>
        </a:p>
      </dgm:t>
    </dgm:pt>
    <dgm:pt modelId="{A51BC9F5-7776-4606-9F04-7BC2185B4CA5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 anchor="t"/>
        <a:lstStyle/>
        <a:p>
          <a:r>
            <a:rPr lang="en-US" sz="1600" dirty="0">
              <a:solidFill>
                <a:srgbClr val="44546A"/>
              </a:solidFill>
            </a:rPr>
            <a:t>Check “Yes” or “No”</a:t>
          </a:r>
          <a:br>
            <a:rPr lang="en-US" sz="1600" dirty="0">
              <a:solidFill>
                <a:srgbClr val="44546A"/>
              </a:solidFill>
            </a:rPr>
          </a:br>
          <a:r>
            <a:rPr lang="en-US" sz="1600" dirty="0">
              <a:solidFill>
                <a:srgbClr val="44546A"/>
              </a:solidFill>
            </a:rPr>
            <a:t> </a:t>
          </a:r>
        </a:p>
        <a:p>
          <a:r>
            <a:rPr lang="en-US" sz="1600" dirty="0">
              <a:solidFill>
                <a:srgbClr val="44546A"/>
              </a:solidFill>
            </a:rPr>
            <a:t>Administrative Rule requires that charities be registered as “Domestic Non-Profits”</a:t>
          </a:r>
        </a:p>
      </dgm:t>
    </dgm:pt>
    <dgm:pt modelId="{A3D4F06E-DCFE-43D8-84FD-13DE37C2F6E0}" type="parTrans" cxnId="{2B8F89CD-D8BE-484A-AFFA-D6BD17C34C3A}">
      <dgm:prSet/>
      <dgm:spPr/>
      <dgm:t>
        <a:bodyPr/>
        <a:lstStyle/>
        <a:p>
          <a:endParaRPr lang="en-US"/>
        </a:p>
      </dgm:t>
    </dgm:pt>
    <dgm:pt modelId="{FEFB202B-8E69-4CBE-904E-FCF36CE2253E}" type="sibTrans" cxnId="{2B8F89CD-D8BE-484A-AFFA-D6BD17C34C3A}">
      <dgm:prSet/>
      <dgm:spPr/>
      <dgm:t>
        <a:bodyPr/>
        <a:lstStyle/>
        <a:p>
          <a:endParaRPr lang="en-US"/>
        </a:p>
      </dgm:t>
    </dgm:pt>
    <dgm:pt modelId="{CDDDAAA7-23C4-43CA-AF1F-C66D497514D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tIns="0" bIns="822960" anchor="ctr"/>
        <a:lstStyle/>
        <a:p>
          <a:r>
            <a:rPr lang="en-US" sz="1800" dirty="0">
              <a:solidFill>
                <a:srgbClr val="44546A"/>
              </a:solidFill>
            </a:rPr>
            <a:t>CHARITABLE PURPOSE</a:t>
          </a:r>
        </a:p>
      </dgm:t>
    </dgm:pt>
    <dgm:pt modelId="{37C105A1-54AE-453C-B37E-DDAC0D6C13FC}" type="parTrans" cxnId="{DC380C84-CD99-4A95-A421-A29B3D6E6BE3}">
      <dgm:prSet/>
      <dgm:spPr/>
      <dgm:t>
        <a:bodyPr/>
        <a:lstStyle/>
        <a:p>
          <a:endParaRPr lang="en-US"/>
        </a:p>
      </dgm:t>
    </dgm:pt>
    <dgm:pt modelId="{517F3A85-2666-45AF-A316-6AFFAF0305C6}" type="sibTrans" cxnId="{DC380C84-CD99-4A95-A421-A29B3D6E6BE3}">
      <dgm:prSet/>
      <dgm:spPr/>
      <dgm:t>
        <a:bodyPr/>
        <a:lstStyle/>
        <a:p>
          <a:endParaRPr lang="en-US"/>
        </a:p>
      </dgm:t>
    </dgm:pt>
    <dgm:pt modelId="{92C021C3-3C51-4DF6-AF0B-76B6570BE632}">
      <dgm:prSet custT="1"/>
      <dgm:spPr/>
      <dgm:t>
        <a:bodyPr tIns="0" bIns="822960" anchor="ctr"/>
        <a:lstStyle/>
        <a:p>
          <a:r>
            <a:rPr lang="en-US" sz="1600" dirty="0">
              <a:solidFill>
                <a:srgbClr val="44546A"/>
              </a:solidFill>
            </a:rPr>
            <a:t>The charitable purpose must clarify: </a:t>
          </a:r>
        </a:p>
        <a:p>
          <a:r>
            <a:rPr lang="en-US" sz="1600" dirty="0">
              <a:solidFill>
                <a:srgbClr val="44546A"/>
              </a:solidFill>
            </a:rPr>
            <a:t>• WHAT outcomes the organization was created to achieve. </a:t>
          </a:r>
        </a:p>
        <a:p>
          <a:r>
            <a:rPr lang="en-US" sz="1600" dirty="0">
              <a:solidFill>
                <a:srgbClr val="44546A"/>
              </a:solidFill>
            </a:rPr>
            <a:t>• HOW the organization will achieve these outcomes. </a:t>
          </a:r>
        </a:p>
        <a:p>
          <a:r>
            <a:rPr lang="en-US" sz="1600" dirty="0">
              <a:solidFill>
                <a:srgbClr val="44546A"/>
              </a:solidFill>
            </a:rPr>
            <a:t>• WHO will benefit from these outcomes. </a:t>
          </a:r>
        </a:p>
        <a:p>
          <a:r>
            <a:rPr lang="en-US" sz="1600" dirty="0">
              <a:solidFill>
                <a:srgbClr val="44546A"/>
              </a:solidFill>
            </a:rPr>
            <a:t>• WHERE the benefits extend to (how do these outcomes benefit New Hampshire).</a:t>
          </a:r>
        </a:p>
      </dgm:t>
    </dgm:pt>
    <dgm:pt modelId="{FC50F8D0-A2F3-4D68-913D-27E84537CECB}" type="parTrans" cxnId="{5693CB0D-D492-444D-A00E-2BCD23EDE551}">
      <dgm:prSet/>
      <dgm:spPr/>
      <dgm:t>
        <a:bodyPr/>
        <a:lstStyle/>
        <a:p>
          <a:endParaRPr lang="en-US"/>
        </a:p>
      </dgm:t>
    </dgm:pt>
    <dgm:pt modelId="{03634291-D99C-4375-BA42-0422B153F4DF}" type="sibTrans" cxnId="{5693CB0D-D492-444D-A00E-2BCD23EDE551}">
      <dgm:prSet/>
      <dgm:spPr/>
      <dgm:t>
        <a:bodyPr/>
        <a:lstStyle/>
        <a:p>
          <a:endParaRPr lang="en-US"/>
        </a:p>
      </dgm:t>
    </dgm:pt>
    <dgm:pt modelId="{B4B1F584-3505-42DB-9A7B-F2BB143600C0}">
      <dgm:prSet custT="1"/>
      <dgm:spPr>
        <a:solidFill>
          <a:srgbClr val="DEC8EE"/>
        </a:solidFill>
      </dgm:spPr>
      <dgm:t>
        <a:bodyPr bIns="2834640" anchor="ctr"/>
        <a:lstStyle/>
        <a:p>
          <a:r>
            <a:rPr lang="en-US" sz="1800" dirty="0">
              <a:solidFill>
                <a:srgbClr val="44546A"/>
              </a:solidFill>
            </a:rPr>
            <a:t>MEMBERS LIST </a:t>
          </a:r>
        </a:p>
      </dgm:t>
    </dgm:pt>
    <dgm:pt modelId="{ADA98870-9ABA-473B-B03B-779A1B438F4E}" type="parTrans" cxnId="{09B8E62E-B8A6-4069-B16F-770A7AAF72C0}">
      <dgm:prSet/>
      <dgm:spPr/>
      <dgm:t>
        <a:bodyPr/>
        <a:lstStyle/>
        <a:p>
          <a:endParaRPr lang="en-US"/>
        </a:p>
      </dgm:t>
    </dgm:pt>
    <dgm:pt modelId="{1AFA0B98-9AEE-4427-975E-26E29F548579}" type="sibTrans" cxnId="{09B8E62E-B8A6-4069-B16F-770A7AAF72C0}">
      <dgm:prSet/>
      <dgm:spPr/>
      <dgm:t>
        <a:bodyPr/>
        <a:lstStyle/>
        <a:p>
          <a:endParaRPr lang="en-US"/>
        </a:p>
      </dgm:t>
    </dgm:pt>
    <dgm:pt modelId="{B3286709-BBB3-4E58-B78C-5314CDDEC242}">
      <dgm:prSet custT="1"/>
      <dgm:spPr>
        <a:solidFill>
          <a:srgbClr val="DEC8EE"/>
        </a:solidFill>
      </dgm:spPr>
      <dgm:t>
        <a:bodyPr bIns="2834640" anchor="ctr"/>
        <a:lstStyle/>
        <a:p>
          <a:r>
            <a:rPr lang="en-US" sz="1600" dirty="0">
              <a:solidFill>
                <a:srgbClr val="44546A"/>
              </a:solidFill>
            </a:rPr>
            <a:t>Check “Yes” or “No” </a:t>
          </a:r>
          <a:br>
            <a:rPr lang="en-US" sz="1600" dirty="0">
              <a:solidFill>
                <a:srgbClr val="44546A"/>
              </a:solidFill>
            </a:rPr>
          </a:br>
          <a:endParaRPr lang="en-US" sz="1600" dirty="0">
            <a:solidFill>
              <a:srgbClr val="44546A"/>
            </a:solidFill>
          </a:endParaRPr>
        </a:p>
        <a:p>
          <a:r>
            <a:rPr lang="en-US" sz="1600" dirty="0">
              <a:solidFill>
                <a:srgbClr val="44546A"/>
              </a:solidFill>
            </a:rPr>
            <a:t>Administrative Rule requires that charities licensed for bingo and/or lucky 7 maintain a members list. </a:t>
          </a:r>
        </a:p>
      </dgm:t>
    </dgm:pt>
    <dgm:pt modelId="{1F39BA96-DBF6-4D03-A145-D6B4ADD62BD5}" type="parTrans" cxnId="{9976E855-353D-4A3C-AC2D-1EB952C608DB}">
      <dgm:prSet/>
      <dgm:spPr/>
      <dgm:t>
        <a:bodyPr/>
        <a:lstStyle/>
        <a:p>
          <a:endParaRPr lang="en-US"/>
        </a:p>
      </dgm:t>
    </dgm:pt>
    <dgm:pt modelId="{EB324F89-D0B5-4550-94DB-ED1614ED9500}" type="sibTrans" cxnId="{9976E855-353D-4A3C-AC2D-1EB952C608DB}">
      <dgm:prSet/>
      <dgm:spPr/>
      <dgm:t>
        <a:bodyPr/>
        <a:lstStyle/>
        <a:p>
          <a:endParaRPr lang="en-US"/>
        </a:p>
      </dgm:t>
    </dgm:pt>
    <dgm:pt modelId="{7D91147D-62C8-4883-BEF1-F007273AA5BD}">
      <dgm:prSet custT="1"/>
      <dgm:spPr/>
      <dgm:t>
        <a:bodyPr anchor="ctr"/>
        <a:lstStyle/>
        <a:p>
          <a:r>
            <a:rPr lang="en-US" sz="1600" dirty="0">
              <a:solidFill>
                <a:srgbClr val="44546A"/>
              </a:solidFill>
            </a:rPr>
            <a:t>Only 501(c)(3) organizations. All others enter “N/A”</a:t>
          </a:r>
        </a:p>
      </dgm:t>
    </dgm:pt>
    <dgm:pt modelId="{7BDC820A-B078-4CA3-9F8D-9D2DDE08248D}" type="parTrans" cxnId="{D764648E-D6C2-4119-B52C-3E116C679847}">
      <dgm:prSet/>
      <dgm:spPr/>
      <dgm:t>
        <a:bodyPr/>
        <a:lstStyle/>
        <a:p>
          <a:endParaRPr lang="en-US"/>
        </a:p>
      </dgm:t>
    </dgm:pt>
    <dgm:pt modelId="{40F00E64-3435-40BA-B249-9225D9D7B27B}" type="sibTrans" cxnId="{D764648E-D6C2-4119-B52C-3E116C679847}">
      <dgm:prSet/>
      <dgm:spPr/>
      <dgm:t>
        <a:bodyPr/>
        <a:lstStyle/>
        <a:p>
          <a:endParaRPr lang="en-US"/>
        </a:p>
      </dgm:t>
    </dgm:pt>
    <dgm:pt modelId="{620E7001-E8DB-4AFE-BCD0-DEC74D393D30}" type="pres">
      <dgm:prSet presAssocID="{2170413C-1C24-476B-B3BD-065521D661B6}" presName="Name0" presStyleCnt="0">
        <dgm:presLayoutVars>
          <dgm:dir/>
          <dgm:resizeHandles val="exact"/>
        </dgm:presLayoutVars>
      </dgm:prSet>
      <dgm:spPr/>
    </dgm:pt>
    <dgm:pt modelId="{4D2E9B48-3BBC-4E06-848C-6277AA49E653}" type="pres">
      <dgm:prSet presAssocID="{2170413C-1C24-476B-B3BD-065521D661B6}" presName="fgShape" presStyleLbl="fgShp" presStyleIdx="0" presStyleCnt="1" custFlipHor="1" custScaleX="21624" custScaleY="79309" custLinFactY="-200000" custLinFactNeighborX="-8051" custLinFactNeighborY="-265216"/>
      <dgm:spPr/>
    </dgm:pt>
    <dgm:pt modelId="{6DE2FD1B-1AB1-460E-8091-755BC0935333}" type="pres">
      <dgm:prSet presAssocID="{2170413C-1C24-476B-B3BD-065521D661B6}" presName="linComp" presStyleCnt="0"/>
      <dgm:spPr/>
    </dgm:pt>
    <dgm:pt modelId="{8A49EC28-1780-47B7-B41B-7092A5992495}" type="pres">
      <dgm:prSet presAssocID="{1790CD14-5C76-4AE5-A8A3-605A91659CF9}" presName="compNode" presStyleCnt="0"/>
      <dgm:spPr/>
    </dgm:pt>
    <dgm:pt modelId="{58D20F83-D033-4E81-B567-B171F9D7832F}" type="pres">
      <dgm:prSet presAssocID="{1790CD14-5C76-4AE5-A8A3-605A91659CF9}" presName="bkgdShape" presStyleLbl="node1" presStyleIdx="0" presStyleCnt="5" custLinFactNeighborX="786" custLinFactNeighborY="532"/>
      <dgm:spPr/>
    </dgm:pt>
    <dgm:pt modelId="{27336E50-57E6-46C5-9A03-33BFFC3B86FC}" type="pres">
      <dgm:prSet presAssocID="{1790CD14-5C76-4AE5-A8A3-605A91659CF9}" presName="nodeTx" presStyleLbl="node1" presStyleIdx="0" presStyleCnt="5">
        <dgm:presLayoutVars>
          <dgm:bulletEnabled val="1"/>
        </dgm:presLayoutVars>
      </dgm:prSet>
      <dgm:spPr/>
    </dgm:pt>
    <dgm:pt modelId="{DD69C2EA-93EB-4881-B45D-789E2673829B}" type="pres">
      <dgm:prSet presAssocID="{1790CD14-5C76-4AE5-A8A3-605A91659CF9}" presName="invisiNode" presStyleLbl="node1" presStyleIdx="0" presStyleCnt="5"/>
      <dgm:spPr/>
    </dgm:pt>
    <dgm:pt modelId="{DB13015C-2846-4C7C-B711-6A2504CB8E1F}" type="pres">
      <dgm:prSet presAssocID="{1790CD14-5C76-4AE5-A8A3-605A91659CF9}" presName="imagNode" presStyleLbl="fgImgPlace1" presStyleIdx="0" presStyleCnt="5" custScaleX="49326" custScaleY="46359" custLinFactNeighborX="31188" custLinFactNeighborY="-13913"/>
      <dgm:spPr/>
    </dgm:pt>
    <dgm:pt modelId="{7ACDA8E4-7E83-41D4-8163-02655757501C}" type="pres">
      <dgm:prSet presAssocID="{D9DC8107-F96D-4689-ACA7-B6C1D050D691}" presName="sibTrans" presStyleLbl="sibTrans2D1" presStyleIdx="0" presStyleCnt="0"/>
      <dgm:spPr/>
    </dgm:pt>
    <dgm:pt modelId="{B76DA065-B3C1-4148-939C-863849C99DAD}" type="pres">
      <dgm:prSet presAssocID="{8903E568-F73A-42AA-94CF-76782C5CA3E8}" presName="compNode" presStyleCnt="0"/>
      <dgm:spPr/>
    </dgm:pt>
    <dgm:pt modelId="{FC319842-DE38-4FC7-9077-009BCDB4D67A}" type="pres">
      <dgm:prSet presAssocID="{8903E568-F73A-42AA-94CF-76782C5CA3E8}" presName="bkgdShape" presStyleLbl="node1" presStyleIdx="1" presStyleCnt="5"/>
      <dgm:spPr/>
    </dgm:pt>
    <dgm:pt modelId="{84B84D1D-A33D-4DD7-B2E3-55477CCF34B8}" type="pres">
      <dgm:prSet presAssocID="{8903E568-F73A-42AA-94CF-76782C5CA3E8}" presName="nodeTx" presStyleLbl="node1" presStyleIdx="1" presStyleCnt="5">
        <dgm:presLayoutVars>
          <dgm:bulletEnabled val="1"/>
        </dgm:presLayoutVars>
      </dgm:prSet>
      <dgm:spPr/>
    </dgm:pt>
    <dgm:pt modelId="{5E24C221-CFE7-4268-8395-3934565B04EC}" type="pres">
      <dgm:prSet presAssocID="{8903E568-F73A-42AA-94CF-76782C5CA3E8}" presName="invisiNode" presStyleLbl="node1" presStyleIdx="1" presStyleCnt="5"/>
      <dgm:spPr/>
    </dgm:pt>
    <dgm:pt modelId="{4CD4B286-7E95-4073-B5DC-24CAC2861D73}" type="pres">
      <dgm:prSet presAssocID="{8903E568-F73A-42AA-94CF-76782C5CA3E8}" presName="imagNode" presStyleLbl="fgImgPlace1" presStyleIdx="1" presStyleCnt="5" custScaleX="14878" custScaleY="2407" custLinFactX="-17002" custLinFactNeighborX="-100000" custLinFactNeighborY="-27178"/>
      <dgm:spPr/>
    </dgm:pt>
    <dgm:pt modelId="{F29E0565-177E-429A-A297-EEDE2D69682D}" type="pres">
      <dgm:prSet presAssocID="{23395522-9D7B-40D5-BF05-9869953F5047}" presName="sibTrans" presStyleLbl="sibTrans2D1" presStyleIdx="0" presStyleCnt="0"/>
      <dgm:spPr/>
    </dgm:pt>
    <dgm:pt modelId="{ED1B74CA-57AA-471E-87D1-5C07A4A2BE4F}" type="pres">
      <dgm:prSet presAssocID="{8713A611-CCFD-4732-B573-8865B82A606F}" presName="compNode" presStyleCnt="0"/>
      <dgm:spPr/>
    </dgm:pt>
    <dgm:pt modelId="{4D21CB2A-6469-4837-83E1-DA6713408E67}" type="pres">
      <dgm:prSet presAssocID="{8713A611-CCFD-4732-B573-8865B82A606F}" presName="bkgdShape" presStyleLbl="node1" presStyleIdx="2" presStyleCnt="5"/>
      <dgm:spPr/>
    </dgm:pt>
    <dgm:pt modelId="{FD83D117-1F13-401E-80EB-5E75BACBCF48}" type="pres">
      <dgm:prSet presAssocID="{8713A611-CCFD-4732-B573-8865B82A606F}" presName="nodeTx" presStyleLbl="node1" presStyleIdx="2" presStyleCnt="5">
        <dgm:presLayoutVars>
          <dgm:bulletEnabled val="1"/>
        </dgm:presLayoutVars>
      </dgm:prSet>
      <dgm:spPr/>
    </dgm:pt>
    <dgm:pt modelId="{AC152724-4A2A-4660-92F2-002777576AE3}" type="pres">
      <dgm:prSet presAssocID="{8713A611-CCFD-4732-B573-8865B82A606F}" presName="invisiNode" presStyleLbl="node1" presStyleIdx="2" presStyleCnt="5"/>
      <dgm:spPr/>
    </dgm:pt>
    <dgm:pt modelId="{A818F1C4-3358-409F-8DFF-F32085A96CDD}" type="pres">
      <dgm:prSet presAssocID="{8713A611-CCFD-4732-B573-8865B82A606F}" presName="imagNode" presStyleLbl="fgImgPlace1" presStyleIdx="2" presStyleCnt="5" custScaleX="44371" custScaleY="46452" custLinFactX="-100000" custLinFactNeighborX="-197826" custLinFactNeighborY="-15765"/>
      <dgm:spPr/>
    </dgm:pt>
    <dgm:pt modelId="{6F289343-0E2A-4598-B8C9-A594ED844F17}" type="pres">
      <dgm:prSet presAssocID="{00C282E2-1E92-49B8-ADB4-A6A067098DB2}" presName="sibTrans" presStyleLbl="sibTrans2D1" presStyleIdx="0" presStyleCnt="0"/>
      <dgm:spPr/>
    </dgm:pt>
    <dgm:pt modelId="{BFF268E9-4025-462F-8108-B8B8630BD5DA}" type="pres">
      <dgm:prSet presAssocID="{CDDDAAA7-23C4-43CA-AF1F-C66D497514DF}" presName="compNode" presStyleCnt="0"/>
      <dgm:spPr/>
    </dgm:pt>
    <dgm:pt modelId="{5A64CE6A-5297-4076-9535-958132EF1A2E}" type="pres">
      <dgm:prSet presAssocID="{CDDDAAA7-23C4-43CA-AF1F-C66D497514DF}" presName="bkgdShape" presStyleLbl="node1" presStyleIdx="3" presStyleCnt="5" custLinFactNeighborX="821" custLinFactNeighborY="2211"/>
      <dgm:spPr/>
    </dgm:pt>
    <dgm:pt modelId="{CC91F7AD-BE88-4FC5-9BDC-C68361E56A90}" type="pres">
      <dgm:prSet presAssocID="{CDDDAAA7-23C4-43CA-AF1F-C66D497514DF}" presName="nodeTx" presStyleLbl="node1" presStyleIdx="3" presStyleCnt="5">
        <dgm:presLayoutVars>
          <dgm:bulletEnabled val="1"/>
        </dgm:presLayoutVars>
      </dgm:prSet>
      <dgm:spPr/>
    </dgm:pt>
    <dgm:pt modelId="{B6213D24-C61E-42C0-A6CE-3BDB3E85DC55}" type="pres">
      <dgm:prSet presAssocID="{CDDDAAA7-23C4-43CA-AF1F-C66D497514DF}" presName="invisiNode" presStyleLbl="node1" presStyleIdx="3" presStyleCnt="5"/>
      <dgm:spPr/>
    </dgm:pt>
    <dgm:pt modelId="{6E33DADB-3210-43C4-BF01-DD2FEE28F8DD}" type="pres">
      <dgm:prSet presAssocID="{CDDDAAA7-23C4-43CA-AF1F-C66D497514DF}" presName="imagNode" presStyleLbl="fgImgPlace1" presStyleIdx="3" presStyleCnt="5" custFlipVert="1" custFlipHor="1" custScaleX="29681" custScaleY="8234" custLinFactX="-200000" custLinFactNeighborX="-202877" custLinFactNeighborY="-3242"/>
      <dgm:spPr/>
    </dgm:pt>
    <dgm:pt modelId="{DB49F412-FDA3-4CCE-876A-735BEE16713D}" type="pres">
      <dgm:prSet presAssocID="{517F3A85-2666-45AF-A316-6AFFAF0305C6}" presName="sibTrans" presStyleLbl="sibTrans2D1" presStyleIdx="0" presStyleCnt="0"/>
      <dgm:spPr/>
    </dgm:pt>
    <dgm:pt modelId="{119E15DE-029A-4582-9C3F-84757361EB86}" type="pres">
      <dgm:prSet presAssocID="{B4B1F584-3505-42DB-9A7B-F2BB143600C0}" presName="compNode" presStyleCnt="0"/>
      <dgm:spPr/>
    </dgm:pt>
    <dgm:pt modelId="{F48921B9-8175-45AB-B37C-36DD2AA8DC6D}" type="pres">
      <dgm:prSet presAssocID="{B4B1F584-3505-42DB-9A7B-F2BB143600C0}" presName="bkgdShape" presStyleLbl="node1" presStyleIdx="4" presStyleCnt="5" custLinFactNeighborX="-367"/>
      <dgm:spPr/>
    </dgm:pt>
    <dgm:pt modelId="{A383203C-A014-4224-8CB9-74846C4FA9A2}" type="pres">
      <dgm:prSet presAssocID="{B4B1F584-3505-42DB-9A7B-F2BB143600C0}" presName="nodeTx" presStyleLbl="node1" presStyleIdx="4" presStyleCnt="5">
        <dgm:presLayoutVars>
          <dgm:bulletEnabled val="1"/>
        </dgm:presLayoutVars>
      </dgm:prSet>
      <dgm:spPr/>
    </dgm:pt>
    <dgm:pt modelId="{7CC0050B-BB77-4E6A-A6C4-D89BC529F52E}" type="pres">
      <dgm:prSet presAssocID="{B4B1F584-3505-42DB-9A7B-F2BB143600C0}" presName="invisiNode" presStyleLbl="node1" presStyleIdx="4" presStyleCnt="5"/>
      <dgm:spPr/>
    </dgm:pt>
    <dgm:pt modelId="{DF280C9E-5069-4D36-8DF3-D62F93AE36AD}" type="pres">
      <dgm:prSet presAssocID="{B4B1F584-3505-42DB-9A7B-F2BB143600C0}" presName="imagNode" presStyleLbl="fgImgPlace1" presStyleIdx="4" presStyleCnt="5" custScaleX="19528" custScaleY="6700" custLinFactX="-236499" custLinFactNeighborX="-300000" custLinFactNeighborY="-21579"/>
      <dgm:spPr/>
    </dgm:pt>
  </dgm:ptLst>
  <dgm:cxnLst>
    <dgm:cxn modelId="{D56E3606-24B0-46F5-97D7-7412E9BB1AA1}" srcId="{2170413C-1C24-476B-B3BD-065521D661B6}" destId="{8713A611-CCFD-4732-B573-8865B82A606F}" srcOrd="2" destOrd="0" parTransId="{108E69D9-1E39-4E19-843B-5B0E1404DFAB}" sibTransId="{00C282E2-1E92-49B8-ADB4-A6A067098DB2}"/>
    <dgm:cxn modelId="{5693CB0D-D492-444D-A00E-2BCD23EDE551}" srcId="{CDDDAAA7-23C4-43CA-AF1F-C66D497514DF}" destId="{92C021C3-3C51-4DF6-AF0B-76B6570BE632}" srcOrd="0" destOrd="0" parTransId="{FC50F8D0-A2F3-4D68-913D-27E84537CECB}" sibTransId="{03634291-D99C-4375-BA42-0422B153F4DF}"/>
    <dgm:cxn modelId="{3C041B12-3349-40DA-AEBC-EBDAC1C82CAB}" type="presOf" srcId="{B4B1F584-3505-42DB-9A7B-F2BB143600C0}" destId="{A383203C-A014-4224-8CB9-74846C4FA9A2}" srcOrd="1" destOrd="0" presId="urn:microsoft.com/office/officeart/2005/8/layout/hList7"/>
    <dgm:cxn modelId="{8B00441F-6536-4B3E-AAF7-AB2D17484C04}" type="presOf" srcId="{7D91147D-62C8-4883-BEF1-F007273AA5BD}" destId="{FD83D117-1F13-401E-80EB-5E75BACBCF48}" srcOrd="1" destOrd="2" presId="urn:microsoft.com/office/officeart/2005/8/layout/hList7"/>
    <dgm:cxn modelId="{BF18BE1F-4E09-445A-A4DC-605D92C71D31}" type="presOf" srcId="{517F3A85-2666-45AF-A316-6AFFAF0305C6}" destId="{DB49F412-FDA3-4CCE-876A-735BEE16713D}" srcOrd="0" destOrd="0" presId="urn:microsoft.com/office/officeart/2005/8/layout/hList7"/>
    <dgm:cxn modelId="{FC604123-A60B-4A3C-BA05-3588C0F0E0B6}" type="presOf" srcId="{92C021C3-3C51-4DF6-AF0B-76B6570BE632}" destId="{CC91F7AD-BE88-4FC5-9BDC-C68361E56A90}" srcOrd="1" destOrd="1" presId="urn:microsoft.com/office/officeart/2005/8/layout/hList7"/>
    <dgm:cxn modelId="{3746E826-828E-4020-915D-5D074FBDB491}" srcId="{2170413C-1C24-476B-B3BD-065521D661B6}" destId="{1790CD14-5C76-4AE5-A8A3-605A91659CF9}" srcOrd="0" destOrd="0" parTransId="{844B5C61-BCA7-47F9-92D0-C7B1CC199B7D}" sibTransId="{D9DC8107-F96D-4689-ACA7-B6C1D050D691}"/>
    <dgm:cxn modelId="{E7E6802A-ED34-4296-967A-14B9EE5A92AF}" srcId="{2170413C-1C24-476B-B3BD-065521D661B6}" destId="{8903E568-F73A-42AA-94CF-76782C5CA3E8}" srcOrd="1" destOrd="0" parTransId="{4A5CA8ED-0F06-45A7-B5D9-8BA070010185}" sibTransId="{23395522-9D7B-40D5-BF05-9869953F5047}"/>
    <dgm:cxn modelId="{09B8E62E-B8A6-4069-B16F-770A7AAF72C0}" srcId="{2170413C-1C24-476B-B3BD-065521D661B6}" destId="{B4B1F584-3505-42DB-9A7B-F2BB143600C0}" srcOrd="4" destOrd="0" parTransId="{ADA98870-9ABA-473B-B03B-779A1B438F4E}" sibTransId="{1AFA0B98-9AEE-4427-975E-26E29F548579}"/>
    <dgm:cxn modelId="{ADA19F39-7194-4C79-BAA4-4599C28D064B}" type="presOf" srcId="{8903E568-F73A-42AA-94CF-76782C5CA3E8}" destId="{84B84D1D-A33D-4DD7-B2E3-55477CCF34B8}" srcOrd="1" destOrd="0" presId="urn:microsoft.com/office/officeart/2005/8/layout/hList7"/>
    <dgm:cxn modelId="{3EA3675F-6630-4FD3-8CCB-0D9AFA03ACBC}" srcId="{8713A611-CCFD-4732-B573-8865B82A606F}" destId="{E9397896-EC49-4672-9F91-AC8FE0AF05B3}" srcOrd="0" destOrd="0" parTransId="{176B8783-B896-405D-B8F6-2FC5A9251A07}" sibTransId="{99D033C7-9DA3-4ED1-9EFB-9366FE72C5FD}"/>
    <dgm:cxn modelId="{F809BB60-BF2B-4ECB-BB65-25C784B38880}" type="presOf" srcId="{B4B1F584-3505-42DB-9A7B-F2BB143600C0}" destId="{F48921B9-8175-45AB-B37C-36DD2AA8DC6D}" srcOrd="0" destOrd="0" presId="urn:microsoft.com/office/officeart/2005/8/layout/hList7"/>
    <dgm:cxn modelId="{A18C6E50-8FA1-4A2A-AF6C-0E91570AD60E}" srcId="{1790CD14-5C76-4AE5-A8A3-605A91659CF9}" destId="{138DCDA4-27A1-4755-8758-08286AA394B4}" srcOrd="0" destOrd="0" parTransId="{2B004BE8-0D25-4956-A964-1519BA748283}" sibTransId="{4F727E55-E823-4D6E-B9B4-A32245F6B610}"/>
    <dgm:cxn modelId="{B240FB53-2603-4A32-9F9E-A87016F1DF03}" type="presOf" srcId="{23395522-9D7B-40D5-BF05-9869953F5047}" destId="{F29E0565-177E-429A-A297-EEDE2D69682D}" srcOrd="0" destOrd="0" presId="urn:microsoft.com/office/officeart/2005/8/layout/hList7"/>
    <dgm:cxn modelId="{DBE5C975-E5A6-4068-BDA8-5B665CAE34F5}" type="presOf" srcId="{138DCDA4-27A1-4755-8758-08286AA394B4}" destId="{58D20F83-D033-4E81-B567-B171F9D7832F}" srcOrd="0" destOrd="1" presId="urn:microsoft.com/office/officeart/2005/8/layout/hList7"/>
    <dgm:cxn modelId="{9976E855-353D-4A3C-AC2D-1EB952C608DB}" srcId="{B4B1F584-3505-42DB-9A7B-F2BB143600C0}" destId="{B3286709-BBB3-4E58-B78C-5314CDDEC242}" srcOrd="0" destOrd="0" parTransId="{1F39BA96-DBF6-4D03-A145-D6B4ADD62BD5}" sibTransId="{EB324F89-D0B5-4550-94DB-ED1614ED9500}"/>
    <dgm:cxn modelId="{B22CCB7B-801D-473F-A21C-A23746BEF691}" type="presOf" srcId="{92C021C3-3C51-4DF6-AF0B-76B6570BE632}" destId="{5A64CE6A-5297-4076-9535-958132EF1A2E}" srcOrd="0" destOrd="1" presId="urn:microsoft.com/office/officeart/2005/8/layout/hList7"/>
    <dgm:cxn modelId="{DC380C84-CD99-4A95-A421-A29B3D6E6BE3}" srcId="{2170413C-1C24-476B-B3BD-065521D661B6}" destId="{CDDDAAA7-23C4-43CA-AF1F-C66D497514DF}" srcOrd="3" destOrd="0" parTransId="{37C105A1-54AE-453C-B37E-DDAC0D6C13FC}" sibTransId="{517F3A85-2666-45AF-A316-6AFFAF0305C6}"/>
    <dgm:cxn modelId="{D4274985-7D5E-4D20-8AE1-17B98A64FD8C}" type="presOf" srcId="{8713A611-CCFD-4732-B573-8865B82A606F}" destId="{FD83D117-1F13-401E-80EB-5E75BACBCF48}" srcOrd="1" destOrd="0" presId="urn:microsoft.com/office/officeart/2005/8/layout/hList7"/>
    <dgm:cxn modelId="{2792058C-9231-4F97-A062-24F18C16FE95}" type="presOf" srcId="{D9DC8107-F96D-4689-ACA7-B6C1D050D691}" destId="{7ACDA8E4-7E83-41D4-8163-02655757501C}" srcOrd="0" destOrd="0" presId="urn:microsoft.com/office/officeart/2005/8/layout/hList7"/>
    <dgm:cxn modelId="{F12E158D-66AA-4583-8511-2643327A9004}" type="presOf" srcId="{8713A611-CCFD-4732-B573-8865B82A606F}" destId="{4D21CB2A-6469-4837-83E1-DA6713408E67}" srcOrd="0" destOrd="0" presId="urn:microsoft.com/office/officeart/2005/8/layout/hList7"/>
    <dgm:cxn modelId="{D764648E-D6C2-4119-B52C-3E116C679847}" srcId="{8713A611-CCFD-4732-B573-8865B82A606F}" destId="{7D91147D-62C8-4883-BEF1-F007273AA5BD}" srcOrd="1" destOrd="0" parTransId="{7BDC820A-B078-4CA3-9F8D-9D2DDE08248D}" sibTransId="{40F00E64-3435-40BA-B249-9225D9D7B27B}"/>
    <dgm:cxn modelId="{CE85179A-EFB5-4336-8E92-F53B9A4AF100}" type="presOf" srcId="{E9397896-EC49-4672-9F91-AC8FE0AF05B3}" destId="{FD83D117-1F13-401E-80EB-5E75BACBCF48}" srcOrd="1" destOrd="1" presId="urn:microsoft.com/office/officeart/2005/8/layout/hList7"/>
    <dgm:cxn modelId="{9005D5A0-6147-4FBE-A587-0CDCD5E045B3}" type="presOf" srcId="{B3286709-BBB3-4E58-B78C-5314CDDEC242}" destId="{F48921B9-8175-45AB-B37C-36DD2AA8DC6D}" srcOrd="0" destOrd="1" presId="urn:microsoft.com/office/officeart/2005/8/layout/hList7"/>
    <dgm:cxn modelId="{D98DD5A0-DC5B-4BFA-B43B-2FC8330C278A}" type="presOf" srcId="{1790CD14-5C76-4AE5-A8A3-605A91659CF9}" destId="{27336E50-57E6-46C5-9A03-33BFFC3B86FC}" srcOrd="1" destOrd="0" presId="urn:microsoft.com/office/officeart/2005/8/layout/hList7"/>
    <dgm:cxn modelId="{8AE15FB6-34C7-4A58-9340-C7084109B8AF}" type="presOf" srcId="{B3286709-BBB3-4E58-B78C-5314CDDEC242}" destId="{A383203C-A014-4224-8CB9-74846C4FA9A2}" srcOrd="1" destOrd="1" presId="urn:microsoft.com/office/officeart/2005/8/layout/hList7"/>
    <dgm:cxn modelId="{D3C48FBE-F949-4848-9226-D0E01442E8B9}" type="presOf" srcId="{8903E568-F73A-42AA-94CF-76782C5CA3E8}" destId="{FC319842-DE38-4FC7-9077-009BCDB4D67A}" srcOrd="0" destOrd="0" presId="urn:microsoft.com/office/officeart/2005/8/layout/hList7"/>
    <dgm:cxn modelId="{29F1ECC5-7CBC-4868-BE8E-6E0CBE82558E}" type="presOf" srcId="{CDDDAAA7-23C4-43CA-AF1F-C66D497514DF}" destId="{5A64CE6A-5297-4076-9535-958132EF1A2E}" srcOrd="0" destOrd="0" presId="urn:microsoft.com/office/officeart/2005/8/layout/hList7"/>
    <dgm:cxn modelId="{AEE444CC-7F16-40B3-8188-F09E3B106B1D}" type="presOf" srcId="{2170413C-1C24-476B-B3BD-065521D661B6}" destId="{620E7001-E8DB-4AFE-BCD0-DEC74D393D30}" srcOrd="0" destOrd="0" presId="urn:microsoft.com/office/officeart/2005/8/layout/hList7"/>
    <dgm:cxn modelId="{2B8F89CD-D8BE-484A-AFFA-D6BD17C34C3A}" srcId="{8903E568-F73A-42AA-94CF-76782C5CA3E8}" destId="{A51BC9F5-7776-4606-9F04-7BC2185B4CA5}" srcOrd="0" destOrd="0" parTransId="{A3D4F06E-DCFE-43D8-84FD-13DE37C2F6E0}" sibTransId="{FEFB202B-8E69-4CBE-904E-FCF36CE2253E}"/>
    <dgm:cxn modelId="{4A5D22D6-BD2A-49A9-8E17-2B7EF41DED51}" type="presOf" srcId="{1790CD14-5C76-4AE5-A8A3-605A91659CF9}" destId="{58D20F83-D033-4E81-B567-B171F9D7832F}" srcOrd="0" destOrd="0" presId="urn:microsoft.com/office/officeart/2005/8/layout/hList7"/>
    <dgm:cxn modelId="{068686D7-B10C-4D3D-932C-5EC9BE07FA9B}" type="presOf" srcId="{E9397896-EC49-4672-9F91-AC8FE0AF05B3}" destId="{4D21CB2A-6469-4837-83E1-DA6713408E67}" srcOrd="0" destOrd="1" presId="urn:microsoft.com/office/officeart/2005/8/layout/hList7"/>
    <dgm:cxn modelId="{65D70DE6-71E7-4C29-8AAA-D45644A3199E}" type="presOf" srcId="{00C282E2-1E92-49B8-ADB4-A6A067098DB2}" destId="{6F289343-0E2A-4598-B8C9-A594ED844F17}" srcOrd="0" destOrd="0" presId="urn:microsoft.com/office/officeart/2005/8/layout/hList7"/>
    <dgm:cxn modelId="{23F97CED-93FB-4DD2-8BF0-9A7D6585B66C}" type="presOf" srcId="{A51BC9F5-7776-4606-9F04-7BC2185B4CA5}" destId="{84B84D1D-A33D-4DD7-B2E3-55477CCF34B8}" srcOrd="1" destOrd="1" presId="urn:microsoft.com/office/officeart/2005/8/layout/hList7"/>
    <dgm:cxn modelId="{F2A632F4-ADF4-47CB-B5A2-4FEAF9768CB1}" type="presOf" srcId="{7D91147D-62C8-4883-BEF1-F007273AA5BD}" destId="{4D21CB2A-6469-4837-83E1-DA6713408E67}" srcOrd="0" destOrd="2" presId="urn:microsoft.com/office/officeart/2005/8/layout/hList7"/>
    <dgm:cxn modelId="{717C3CF6-FFF3-451F-9E1C-6B8F5E900538}" type="presOf" srcId="{138DCDA4-27A1-4755-8758-08286AA394B4}" destId="{27336E50-57E6-46C5-9A03-33BFFC3B86FC}" srcOrd="1" destOrd="1" presId="urn:microsoft.com/office/officeart/2005/8/layout/hList7"/>
    <dgm:cxn modelId="{5CFFF3FC-BFA1-4AFC-A768-6FB220B039C8}" type="presOf" srcId="{CDDDAAA7-23C4-43CA-AF1F-C66D497514DF}" destId="{CC91F7AD-BE88-4FC5-9BDC-C68361E56A90}" srcOrd="1" destOrd="0" presId="urn:microsoft.com/office/officeart/2005/8/layout/hList7"/>
    <dgm:cxn modelId="{9E7F95FF-DC50-4798-AF26-7268681B943C}" type="presOf" srcId="{A51BC9F5-7776-4606-9F04-7BC2185B4CA5}" destId="{FC319842-DE38-4FC7-9077-009BCDB4D67A}" srcOrd="0" destOrd="1" presId="urn:microsoft.com/office/officeart/2005/8/layout/hList7"/>
    <dgm:cxn modelId="{3869A986-87F0-4CF4-B852-7844077469AD}" type="presParOf" srcId="{620E7001-E8DB-4AFE-BCD0-DEC74D393D30}" destId="{4D2E9B48-3BBC-4E06-848C-6277AA49E653}" srcOrd="0" destOrd="0" presId="urn:microsoft.com/office/officeart/2005/8/layout/hList7"/>
    <dgm:cxn modelId="{689449B3-2C03-49AA-A103-1D0336AC3C13}" type="presParOf" srcId="{620E7001-E8DB-4AFE-BCD0-DEC74D393D30}" destId="{6DE2FD1B-1AB1-460E-8091-755BC0935333}" srcOrd="1" destOrd="0" presId="urn:microsoft.com/office/officeart/2005/8/layout/hList7"/>
    <dgm:cxn modelId="{8DDA7B29-DA0E-4E81-AFF7-E03670ADE19A}" type="presParOf" srcId="{6DE2FD1B-1AB1-460E-8091-755BC0935333}" destId="{8A49EC28-1780-47B7-B41B-7092A5992495}" srcOrd="0" destOrd="0" presId="urn:microsoft.com/office/officeart/2005/8/layout/hList7"/>
    <dgm:cxn modelId="{9C92E705-1FE5-4042-B250-B2DB5E66C2C9}" type="presParOf" srcId="{8A49EC28-1780-47B7-B41B-7092A5992495}" destId="{58D20F83-D033-4E81-B567-B171F9D7832F}" srcOrd="0" destOrd="0" presId="urn:microsoft.com/office/officeart/2005/8/layout/hList7"/>
    <dgm:cxn modelId="{D20A33D4-8A73-419E-9331-FB9719539E71}" type="presParOf" srcId="{8A49EC28-1780-47B7-B41B-7092A5992495}" destId="{27336E50-57E6-46C5-9A03-33BFFC3B86FC}" srcOrd="1" destOrd="0" presId="urn:microsoft.com/office/officeart/2005/8/layout/hList7"/>
    <dgm:cxn modelId="{697EF076-CE1D-4E2A-9B16-F52485803DC0}" type="presParOf" srcId="{8A49EC28-1780-47B7-B41B-7092A5992495}" destId="{DD69C2EA-93EB-4881-B45D-789E2673829B}" srcOrd="2" destOrd="0" presId="urn:microsoft.com/office/officeart/2005/8/layout/hList7"/>
    <dgm:cxn modelId="{317BE8E6-2B9E-463C-BBD8-B1C3805E1D2A}" type="presParOf" srcId="{8A49EC28-1780-47B7-B41B-7092A5992495}" destId="{DB13015C-2846-4C7C-B711-6A2504CB8E1F}" srcOrd="3" destOrd="0" presId="urn:microsoft.com/office/officeart/2005/8/layout/hList7"/>
    <dgm:cxn modelId="{8A6384B4-3D01-476F-8681-0C9B42938F8D}" type="presParOf" srcId="{6DE2FD1B-1AB1-460E-8091-755BC0935333}" destId="{7ACDA8E4-7E83-41D4-8163-02655757501C}" srcOrd="1" destOrd="0" presId="urn:microsoft.com/office/officeart/2005/8/layout/hList7"/>
    <dgm:cxn modelId="{070BB5B9-1C14-42CB-BA77-38BABBA85E9F}" type="presParOf" srcId="{6DE2FD1B-1AB1-460E-8091-755BC0935333}" destId="{B76DA065-B3C1-4148-939C-863849C99DAD}" srcOrd="2" destOrd="0" presId="urn:microsoft.com/office/officeart/2005/8/layout/hList7"/>
    <dgm:cxn modelId="{DACBA4D6-BBDF-4A4F-855C-EE34472F9AAB}" type="presParOf" srcId="{B76DA065-B3C1-4148-939C-863849C99DAD}" destId="{FC319842-DE38-4FC7-9077-009BCDB4D67A}" srcOrd="0" destOrd="0" presId="urn:microsoft.com/office/officeart/2005/8/layout/hList7"/>
    <dgm:cxn modelId="{6B0609E7-C9D0-4FE0-A86B-71F919EFF312}" type="presParOf" srcId="{B76DA065-B3C1-4148-939C-863849C99DAD}" destId="{84B84D1D-A33D-4DD7-B2E3-55477CCF34B8}" srcOrd="1" destOrd="0" presId="urn:microsoft.com/office/officeart/2005/8/layout/hList7"/>
    <dgm:cxn modelId="{206C0550-F499-4911-8974-55D8A488801E}" type="presParOf" srcId="{B76DA065-B3C1-4148-939C-863849C99DAD}" destId="{5E24C221-CFE7-4268-8395-3934565B04EC}" srcOrd="2" destOrd="0" presId="urn:microsoft.com/office/officeart/2005/8/layout/hList7"/>
    <dgm:cxn modelId="{5159C203-5056-4F7A-9EEE-45348E83D10D}" type="presParOf" srcId="{B76DA065-B3C1-4148-939C-863849C99DAD}" destId="{4CD4B286-7E95-4073-B5DC-24CAC2861D73}" srcOrd="3" destOrd="0" presId="urn:microsoft.com/office/officeart/2005/8/layout/hList7"/>
    <dgm:cxn modelId="{0ACFD868-69E6-4CF9-90AB-6D6B8A9AC2CF}" type="presParOf" srcId="{6DE2FD1B-1AB1-460E-8091-755BC0935333}" destId="{F29E0565-177E-429A-A297-EEDE2D69682D}" srcOrd="3" destOrd="0" presId="urn:microsoft.com/office/officeart/2005/8/layout/hList7"/>
    <dgm:cxn modelId="{5FC024A3-1139-4794-B8A2-020DBFF7EF6C}" type="presParOf" srcId="{6DE2FD1B-1AB1-460E-8091-755BC0935333}" destId="{ED1B74CA-57AA-471E-87D1-5C07A4A2BE4F}" srcOrd="4" destOrd="0" presId="urn:microsoft.com/office/officeart/2005/8/layout/hList7"/>
    <dgm:cxn modelId="{25E6D239-1C27-4D1F-B555-81677C55AB90}" type="presParOf" srcId="{ED1B74CA-57AA-471E-87D1-5C07A4A2BE4F}" destId="{4D21CB2A-6469-4837-83E1-DA6713408E67}" srcOrd="0" destOrd="0" presId="urn:microsoft.com/office/officeart/2005/8/layout/hList7"/>
    <dgm:cxn modelId="{6976FA5E-9227-4B7B-9FFD-2161DBEA5ADB}" type="presParOf" srcId="{ED1B74CA-57AA-471E-87D1-5C07A4A2BE4F}" destId="{FD83D117-1F13-401E-80EB-5E75BACBCF48}" srcOrd="1" destOrd="0" presId="urn:microsoft.com/office/officeart/2005/8/layout/hList7"/>
    <dgm:cxn modelId="{6D6A0123-06FF-43E5-BFB3-49D5C6E56BC1}" type="presParOf" srcId="{ED1B74CA-57AA-471E-87D1-5C07A4A2BE4F}" destId="{AC152724-4A2A-4660-92F2-002777576AE3}" srcOrd="2" destOrd="0" presId="urn:microsoft.com/office/officeart/2005/8/layout/hList7"/>
    <dgm:cxn modelId="{33500B39-1DD4-455B-A2BC-41CD456A68E6}" type="presParOf" srcId="{ED1B74CA-57AA-471E-87D1-5C07A4A2BE4F}" destId="{A818F1C4-3358-409F-8DFF-F32085A96CDD}" srcOrd="3" destOrd="0" presId="urn:microsoft.com/office/officeart/2005/8/layout/hList7"/>
    <dgm:cxn modelId="{1DB70F8C-4654-4DA7-874F-41D73BE23D74}" type="presParOf" srcId="{6DE2FD1B-1AB1-460E-8091-755BC0935333}" destId="{6F289343-0E2A-4598-B8C9-A594ED844F17}" srcOrd="5" destOrd="0" presId="urn:microsoft.com/office/officeart/2005/8/layout/hList7"/>
    <dgm:cxn modelId="{92A0A6FA-831F-4389-94B1-1D127A8A608E}" type="presParOf" srcId="{6DE2FD1B-1AB1-460E-8091-755BC0935333}" destId="{BFF268E9-4025-462F-8108-B8B8630BD5DA}" srcOrd="6" destOrd="0" presId="urn:microsoft.com/office/officeart/2005/8/layout/hList7"/>
    <dgm:cxn modelId="{5048B192-6E0C-4CBE-91DF-88D8A8EB42DB}" type="presParOf" srcId="{BFF268E9-4025-462F-8108-B8B8630BD5DA}" destId="{5A64CE6A-5297-4076-9535-958132EF1A2E}" srcOrd="0" destOrd="0" presId="urn:microsoft.com/office/officeart/2005/8/layout/hList7"/>
    <dgm:cxn modelId="{813F5685-9361-4DF2-9180-3D7D672ABB10}" type="presParOf" srcId="{BFF268E9-4025-462F-8108-B8B8630BD5DA}" destId="{CC91F7AD-BE88-4FC5-9BDC-C68361E56A90}" srcOrd="1" destOrd="0" presId="urn:microsoft.com/office/officeart/2005/8/layout/hList7"/>
    <dgm:cxn modelId="{58C6C4E5-756E-4B2F-B778-9C50EF63705D}" type="presParOf" srcId="{BFF268E9-4025-462F-8108-B8B8630BD5DA}" destId="{B6213D24-C61E-42C0-A6CE-3BDB3E85DC55}" srcOrd="2" destOrd="0" presId="urn:microsoft.com/office/officeart/2005/8/layout/hList7"/>
    <dgm:cxn modelId="{FCEE8553-DA5B-4EAE-B135-D9125966CCF4}" type="presParOf" srcId="{BFF268E9-4025-462F-8108-B8B8630BD5DA}" destId="{6E33DADB-3210-43C4-BF01-DD2FEE28F8DD}" srcOrd="3" destOrd="0" presId="urn:microsoft.com/office/officeart/2005/8/layout/hList7"/>
    <dgm:cxn modelId="{EF7E2229-3327-4FB0-B5D2-1A6DF8BA68AA}" type="presParOf" srcId="{6DE2FD1B-1AB1-460E-8091-755BC0935333}" destId="{DB49F412-FDA3-4CCE-876A-735BEE16713D}" srcOrd="7" destOrd="0" presId="urn:microsoft.com/office/officeart/2005/8/layout/hList7"/>
    <dgm:cxn modelId="{8ADB2B01-B59D-418B-993E-F8BE7E403E55}" type="presParOf" srcId="{6DE2FD1B-1AB1-460E-8091-755BC0935333}" destId="{119E15DE-029A-4582-9C3F-84757361EB86}" srcOrd="8" destOrd="0" presId="urn:microsoft.com/office/officeart/2005/8/layout/hList7"/>
    <dgm:cxn modelId="{E72D50A9-5D19-41D1-B384-51C7186C3D65}" type="presParOf" srcId="{119E15DE-029A-4582-9C3F-84757361EB86}" destId="{F48921B9-8175-45AB-B37C-36DD2AA8DC6D}" srcOrd="0" destOrd="0" presId="urn:microsoft.com/office/officeart/2005/8/layout/hList7"/>
    <dgm:cxn modelId="{0DDF41ED-97ED-4EA3-BAAA-A281E0455F52}" type="presParOf" srcId="{119E15DE-029A-4582-9C3F-84757361EB86}" destId="{A383203C-A014-4224-8CB9-74846C4FA9A2}" srcOrd="1" destOrd="0" presId="urn:microsoft.com/office/officeart/2005/8/layout/hList7"/>
    <dgm:cxn modelId="{CC1096E8-C990-4B50-8B2F-4F044ADAFE3A}" type="presParOf" srcId="{119E15DE-029A-4582-9C3F-84757361EB86}" destId="{7CC0050B-BB77-4E6A-A6C4-D89BC529F52E}" srcOrd="2" destOrd="0" presId="urn:microsoft.com/office/officeart/2005/8/layout/hList7"/>
    <dgm:cxn modelId="{46D96C43-A767-48BD-B632-71E810745CD7}" type="presParOf" srcId="{119E15DE-029A-4582-9C3F-84757361EB86}" destId="{DF280C9E-5069-4D36-8DF3-D62F93AE36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6BB98-4278-4CAF-B01B-4E5DB9DF3063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E1CF9-A9CD-4D9F-A19C-6922B86FB681}">
      <dgm:prSet custT="1"/>
      <dgm:spPr/>
      <dgm:t>
        <a:bodyPr/>
        <a:lstStyle/>
        <a:p>
          <a:pPr marL="0" algn="l" defTabSz="914400" rtl="0" eaLnBrk="1" latinLnBrk="0" hangingPunct="1">
            <a:lnSpc>
              <a:spcPct val="90000"/>
            </a:lnSpc>
            <a:spcBef>
              <a:spcPct val="0"/>
            </a:spcBef>
          </a:pPr>
          <a:r>
            <a:rPr lang="en-US" sz="3200" b="1" kern="1200" dirty="0">
              <a:solidFill>
                <a:schemeClr val="tx2"/>
              </a:solidFill>
              <a:latin typeface="+mj-lt"/>
              <a:ea typeface="+mj-ea"/>
              <a:cs typeface="+mj-cs"/>
            </a:rPr>
            <a:t>To be eligible for a charitable gaming license the organization must:</a:t>
          </a:r>
        </a:p>
      </dgm:t>
    </dgm:pt>
    <dgm:pt modelId="{036B6CCA-61DE-4B0C-AFBC-B54E7783A839}" type="parTrans" cxnId="{1685DFF4-9322-4039-B91C-A1C0DA625AAE}">
      <dgm:prSet/>
      <dgm:spPr/>
      <dgm:t>
        <a:bodyPr/>
        <a:lstStyle/>
        <a:p>
          <a:endParaRPr lang="en-US"/>
        </a:p>
      </dgm:t>
    </dgm:pt>
    <dgm:pt modelId="{A955AB00-0BC0-40DF-8A03-82A25E171040}" type="sibTrans" cxnId="{1685DFF4-9322-4039-B91C-A1C0DA625AAE}">
      <dgm:prSet/>
      <dgm:spPr/>
      <dgm:t>
        <a:bodyPr/>
        <a:lstStyle/>
        <a:p>
          <a:endParaRPr lang="en-US"/>
        </a:p>
      </dgm:t>
    </dgm:pt>
    <dgm:pt modelId="{94575701-E3AA-4E8A-A17E-98AA25B4F89C}">
      <dgm:prSet custT="1"/>
      <dgm:spPr/>
      <dgm:t>
        <a:bodyPr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Posses a tax-exempt status under 501(c)(3), (4), (7), (8), (10), or (19) and not appear on the IRS Auto-Revocation List; </a:t>
          </a:r>
        </a:p>
      </dgm:t>
    </dgm:pt>
    <dgm:pt modelId="{DF280430-4508-4C8C-8124-EA80D02C7BBD}" type="parTrans" cxnId="{776DDCA5-DE20-4AD1-B68C-AEED99791092}">
      <dgm:prSet/>
      <dgm:spPr/>
      <dgm:t>
        <a:bodyPr/>
        <a:lstStyle/>
        <a:p>
          <a:endParaRPr lang="en-US"/>
        </a:p>
      </dgm:t>
    </dgm:pt>
    <dgm:pt modelId="{C573261F-4A98-4223-BC4C-647FD80C62AA}" type="sibTrans" cxnId="{776DDCA5-DE20-4AD1-B68C-AEED99791092}">
      <dgm:prSet/>
      <dgm:spPr/>
      <dgm:t>
        <a:bodyPr/>
        <a:lstStyle/>
        <a:p>
          <a:endParaRPr lang="en-US"/>
        </a:p>
      </dgm:t>
    </dgm:pt>
    <dgm:pt modelId="{E88DBC63-0C18-4E24-B403-F31085BAC1FA}">
      <dgm:prSet custT="1"/>
      <dgm:spPr/>
      <dgm:t>
        <a:bodyPr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Be registered and in good standing as a “Domestic Non-Profit” with the NH Secretary of State (SOS) for at least one year; and </a:t>
          </a:r>
        </a:p>
      </dgm:t>
    </dgm:pt>
    <dgm:pt modelId="{BA222D2E-5C4F-49AA-97C3-73D155232771}" type="parTrans" cxnId="{89EB29FC-B330-45FE-A3D5-E52FD63A9376}">
      <dgm:prSet/>
      <dgm:spPr/>
      <dgm:t>
        <a:bodyPr/>
        <a:lstStyle/>
        <a:p>
          <a:endParaRPr lang="en-US"/>
        </a:p>
      </dgm:t>
    </dgm:pt>
    <dgm:pt modelId="{526A71FE-E4D9-49D2-8F04-9D26A2B32AFA}" type="sibTrans" cxnId="{89EB29FC-B330-45FE-A3D5-E52FD63A9376}">
      <dgm:prSet/>
      <dgm:spPr/>
      <dgm:t>
        <a:bodyPr/>
        <a:lstStyle/>
        <a:p>
          <a:endParaRPr lang="en-US"/>
        </a:p>
      </dgm:t>
    </dgm:pt>
    <dgm:pt modelId="{42364C43-69CE-4A6C-8578-4F27F43ABEE3}">
      <dgm:prSet custT="1"/>
      <dgm:spPr/>
      <dgm:t>
        <a:bodyPr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Be registered and in good standing with the Department of Justice – Charitable Trust Unit (CTU) for at least one year if required to do so per RSA 7:19-32-a.</a:t>
          </a:r>
        </a:p>
      </dgm:t>
    </dgm:pt>
    <dgm:pt modelId="{ED3B088D-FC33-42FB-8066-EC9AA6E37FBD}" type="parTrans" cxnId="{43831CF1-BF3E-4507-A562-257F199DE3F8}">
      <dgm:prSet/>
      <dgm:spPr/>
      <dgm:t>
        <a:bodyPr/>
        <a:lstStyle/>
        <a:p>
          <a:endParaRPr lang="en-US"/>
        </a:p>
      </dgm:t>
    </dgm:pt>
    <dgm:pt modelId="{855E6D81-F5FE-476C-B9E8-60231B249727}" type="sibTrans" cxnId="{43831CF1-BF3E-4507-A562-257F199DE3F8}">
      <dgm:prSet/>
      <dgm:spPr/>
      <dgm:t>
        <a:bodyPr/>
        <a:lstStyle/>
        <a:p>
          <a:endParaRPr lang="en-US"/>
        </a:p>
      </dgm:t>
    </dgm:pt>
    <dgm:pt modelId="{AB7F2A00-A442-4BF2-A63E-08154324CF9C}" type="pres">
      <dgm:prSet presAssocID="{5716BB98-4278-4CAF-B01B-4E5DB9DF306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C25469D-D408-45EF-94BD-3F1AD73A712E}" type="pres">
      <dgm:prSet presAssocID="{70DE1CF9-A9CD-4D9F-A19C-6922B86FB681}" presName="root" presStyleCnt="0">
        <dgm:presLayoutVars>
          <dgm:chMax/>
          <dgm:chPref val="4"/>
        </dgm:presLayoutVars>
      </dgm:prSet>
      <dgm:spPr/>
    </dgm:pt>
    <dgm:pt modelId="{01F27461-B497-42AF-93FA-20B9D142C668}" type="pres">
      <dgm:prSet presAssocID="{70DE1CF9-A9CD-4D9F-A19C-6922B86FB681}" presName="rootComposite" presStyleCnt="0">
        <dgm:presLayoutVars/>
      </dgm:prSet>
      <dgm:spPr/>
    </dgm:pt>
    <dgm:pt modelId="{66F39012-C15F-44B3-9930-38A802FD330B}" type="pres">
      <dgm:prSet presAssocID="{70DE1CF9-A9CD-4D9F-A19C-6922B86FB681}" presName="rootText" presStyleLbl="node0" presStyleIdx="0" presStyleCnt="1" custScaleX="100646" custScaleY="120006">
        <dgm:presLayoutVars>
          <dgm:chMax/>
          <dgm:chPref val="4"/>
        </dgm:presLayoutVars>
      </dgm:prSet>
      <dgm:spPr/>
    </dgm:pt>
    <dgm:pt modelId="{B365960B-50E7-46CD-A273-74255F58F91B}" type="pres">
      <dgm:prSet presAssocID="{70DE1CF9-A9CD-4D9F-A19C-6922B86FB681}" presName="childShape" presStyleCnt="0">
        <dgm:presLayoutVars>
          <dgm:chMax val="0"/>
          <dgm:chPref val="0"/>
        </dgm:presLayoutVars>
      </dgm:prSet>
      <dgm:spPr/>
    </dgm:pt>
    <dgm:pt modelId="{5278C362-46B7-4DE9-B026-0083AB987CAB}" type="pres">
      <dgm:prSet presAssocID="{94575701-E3AA-4E8A-A17E-98AA25B4F89C}" presName="childComposite" presStyleCnt="0">
        <dgm:presLayoutVars>
          <dgm:chMax val="0"/>
          <dgm:chPref val="0"/>
        </dgm:presLayoutVars>
      </dgm:prSet>
      <dgm:spPr/>
    </dgm:pt>
    <dgm:pt modelId="{CDA32D4C-3A1A-4069-B372-49C6B6D4DC5B}" type="pres">
      <dgm:prSet presAssocID="{94575701-E3AA-4E8A-A17E-98AA25B4F89C}" presName="Image" presStyleLbl="node1" presStyleIdx="0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11EBB7-0993-4836-AB12-54A6752EF99A}" type="pres">
      <dgm:prSet presAssocID="{94575701-E3AA-4E8A-A17E-98AA25B4F89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78CE7E3C-DDDE-4DB7-ABFC-59FF033C0559}" type="pres">
      <dgm:prSet presAssocID="{E88DBC63-0C18-4E24-B403-F31085BAC1FA}" presName="childComposite" presStyleCnt="0">
        <dgm:presLayoutVars>
          <dgm:chMax val="0"/>
          <dgm:chPref val="0"/>
        </dgm:presLayoutVars>
      </dgm:prSet>
      <dgm:spPr/>
    </dgm:pt>
    <dgm:pt modelId="{0EA8C01C-C4F6-4601-8373-861F05BAD1C5}" type="pres">
      <dgm:prSet presAssocID="{E88DBC63-0C18-4E24-B403-F31085BAC1FA}" presName="Image" presStyleLbl="node1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0982DF-5C1F-4DE9-AFE5-D1BEE370B523}" type="pres">
      <dgm:prSet presAssocID="{E88DBC63-0C18-4E24-B403-F31085BAC1F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C36FBA52-2CCD-44A9-AC43-90DEE93A89F1}" type="pres">
      <dgm:prSet presAssocID="{42364C43-69CE-4A6C-8578-4F27F43ABEE3}" presName="childComposite" presStyleCnt="0">
        <dgm:presLayoutVars>
          <dgm:chMax val="0"/>
          <dgm:chPref val="0"/>
        </dgm:presLayoutVars>
      </dgm:prSet>
      <dgm:spPr/>
    </dgm:pt>
    <dgm:pt modelId="{33E74156-B4DE-4535-9403-473D3C72FD21}" type="pres">
      <dgm:prSet presAssocID="{42364C43-69CE-4A6C-8578-4F27F43ABEE3}" presName="Image" presStyleLbl="nod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2D9EF4-D9B2-4A40-A581-4BCFCC66E756}" type="pres">
      <dgm:prSet presAssocID="{42364C43-69CE-4A6C-8578-4F27F43ABEE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E6F6F17-B101-49A3-9269-A495409069E9}" type="presOf" srcId="{5716BB98-4278-4CAF-B01B-4E5DB9DF3063}" destId="{AB7F2A00-A442-4BF2-A63E-08154324CF9C}" srcOrd="0" destOrd="0" presId="urn:microsoft.com/office/officeart/2008/layout/PictureAccentList"/>
    <dgm:cxn modelId="{23371126-E18E-4507-8ECF-AAE6492B79B8}" type="presOf" srcId="{42364C43-69CE-4A6C-8578-4F27F43ABEE3}" destId="{902D9EF4-D9B2-4A40-A581-4BCFCC66E756}" srcOrd="0" destOrd="0" presId="urn:microsoft.com/office/officeart/2008/layout/PictureAccentList"/>
    <dgm:cxn modelId="{9E71865E-AC8D-466E-B5FA-0C736E38F2B8}" type="presOf" srcId="{E88DBC63-0C18-4E24-B403-F31085BAC1FA}" destId="{F20982DF-5C1F-4DE9-AFE5-D1BEE370B523}" srcOrd="0" destOrd="0" presId="urn:microsoft.com/office/officeart/2008/layout/PictureAccentList"/>
    <dgm:cxn modelId="{DC17478A-B3FF-4E5F-8C5C-D6F9DD68BD1A}" type="presOf" srcId="{94575701-E3AA-4E8A-A17E-98AA25B4F89C}" destId="{FD11EBB7-0993-4836-AB12-54A6752EF99A}" srcOrd="0" destOrd="0" presId="urn:microsoft.com/office/officeart/2008/layout/PictureAccentList"/>
    <dgm:cxn modelId="{776DDCA5-DE20-4AD1-B68C-AEED99791092}" srcId="{70DE1CF9-A9CD-4D9F-A19C-6922B86FB681}" destId="{94575701-E3AA-4E8A-A17E-98AA25B4F89C}" srcOrd="0" destOrd="0" parTransId="{DF280430-4508-4C8C-8124-EA80D02C7BBD}" sibTransId="{C573261F-4A98-4223-BC4C-647FD80C62AA}"/>
    <dgm:cxn modelId="{C63766C1-D00B-4080-9C66-3B59E4557A63}" type="presOf" srcId="{70DE1CF9-A9CD-4D9F-A19C-6922B86FB681}" destId="{66F39012-C15F-44B3-9930-38A802FD330B}" srcOrd="0" destOrd="0" presId="urn:microsoft.com/office/officeart/2008/layout/PictureAccentList"/>
    <dgm:cxn modelId="{43831CF1-BF3E-4507-A562-257F199DE3F8}" srcId="{70DE1CF9-A9CD-4D9F-A19C-6922B86FB681}" destId="{42364C43-69CE-4A6C-8578-4F27F43ABEE3}" srcOrd="2" destOrd="0" parTransId="{ED3B088D-FC33-42FB-8066-EC9AA6E37FBD}" sibTransId="{855E6D81-F5FE-476C-B9E8-60231B249727}"/>
    <dgm:cxn modelId="{1685DFF4-9322-4039-B91C-A1C0DA625AAE}" srcId="{5716BB98-4278-4CAF-B01B-4E5DB9DF3063}" destId="{70DE1CF9-A9CD-4D9F-A19C-6922B86FB681}" srcOrd="0" destOrd="0" parTransId="{036B6CCA-61DE-4B0C-AFBC-B54E7783A839}" sibTransId="{A955AB00-0BC0-40DF-8A03-82A25E171040}"/>
    <dgm:cxn modelId="{89EB29FC-B330-45FE-A3D5-E52FD63A9376}" srcId="{70DE1CF9-A9CD-4D9F-A19C-6922B86FB681}" destId="{E88DBC63-0C18-4E24-B403-F31085BAC1FA}" srcOrd="1" destOrd="0" parTransId="{BA222D2E-5C4F-49AA-97C3-73D155232771}" sibTransId="{526A71FE-E4D9-49D2-8F04-9D26A2B32AFA}"/>
    <dgm:cxn modelId="{84CE8FED-BB79-42B3-A13A-C5D63058DFB7}" type="presParOf" srcId="{AB7F2A00-A442-4BF2-A63E-08154324CF9C}" destId="{EC25469D-D408-45EF-94BD-3F1AD73A712E}" srcOrd="0" destOrd="0" presId="urn:microsoft.com/office/officeart/2008/layout/PictureAccentList"/>
    <dgm:cxn modelId="{9A20020D-1CDE-44CF-A3E6-29A1474EEF00}" type="presParOf" srcId="{EC25469D-D408-45EF-94BD-3F1AD73A712E}" destId="{01F27461-B497-42AF-93FA-20B9D142C668}" srcOrd="0" destOrd="0" presId="urn:microsoft.com/office/officeart/2008/layout/PictureAccentList"/>
    <dgm:cxn modelId="{70E551C3-28CB-43A1-A8A5-5231CFBA2146}" type="presParOf" srcId="{01F27461-B497-42AF-93FA-20B9D142C668}" destId="{66F39012-C15F-44B3-9930-38A802FD330B}" srcOrd="0" destOrd="0" presId="urn:microsoft.com/office/officeart/2008/layout/PictureAccentList"/>
    <dgm:cxn modelId="{4BCC5996-FFBA-43DF-AA57-108BCCF2D746}" type="presParOf" srcId="{EC25469D-D408-45EF-94BD-3F1AD73A712E}" destId="{B365960B-50E7-46CD-A273-74255F58F91B}" srcOrd="1" destOrd="0" presId="urn:microsoft.com/office/officeart/2008/layout/PictureAccentList"/>
    <dgm:cxn modelId="{493D2DF0-49FD-473D-A169-66ACD84325FB}" type="presParOf" srcId="{B365960B-50E7-46CD-A273-74255F58F91B}" destId="{5278C362-46B7-4DE9-B026-0083AB987CAB}" srcOrd="0" destOrd="0" presId="urn:microsoft.com/office/officeart/2008/layout/PictureAccentList"/>
    <dgm:cxn modelId="{545C1012-93C3-44E0-B811-1F1F3F4DA8CC}" type="presParOf" srcId="{5278C362-46B7-4DE9-B026-0083AB987CAB}" destId="{CDA32D4C-3A1A-4069-B372-49C6B6D4DC5B}" srcOrd="0" destOrd="0" presId="urn:microsoft.com/office/officeart/2008/layout/PictureAccentList"/>
    <dgm:cxn modelId="{FC1F6059-3F5C-4490-8517-7A064D3B842C}" type="presParOf" srcId="{5278C362-46B7-4DE9-B026-0083AB987CAB}" destId="{FD11EBB7-0993-4836-AB12-54A6752EF99A}" srcOrd="1" destOrd="0" presId="urn:microsoft.com/office/officeart/2008/layout/PictureAccentList"/>
    <dgm:cxn modelId="{8D214E77-8A0B-4F23-A6C7-B8AA7FBEB1C3}" type="presParOf" srcId="{B365960B-50E7-46CD-A273-74255F58F91B}" destId="{78CE7E3C-DDDE-4DB7-ABFC-59FF033C0559}" srcOrd="1" destOrd="0" presId="urn:microsoft.com/office/officeart/2008/layout/PictureAccentList"/>
    <dgm:cxn modelId="{B4229B20-4F2E-446F-B55B-6A1DAD67EE8A}" type="presParOf" srcId="{78CE7E3C-DDDE-4DB7-ABFC-59FF033C0559}" destId="{0EA8C01C-C4F6-4601-8373-861F05BAD1C5}" srcOrd="0" destOrd="0" presId="urn:microsoft.com/office/officeart/2008/layout/PictureAccentList"/>
    <dgm:cxn modelId="{930C8AAC-4755-48E3-BE7C-2505EC0F3EDF}" type="presParOf" srcId="{78CE7E3C-DDDE-4DB7-ABFC-59FF033C0559}" destId="{F20982DF-5C1F-4DE9-AFE5-D1BEE370B523}" srcOrd="1" destOrd="0" presId="urn:microsoft.com/office/officeart/2008/layout/PictureAccentList"/>
    <dgm:cxn modelId="{E6224995-FC7A-4DB0-A6FA-9D1E7C194E36}" type="presParOf" srcId="{B365960B-50E7-46CD-A273-74255F58F91B}" destId="{C36FBA52-2CCD-44A9-AC43-90DEE93A89F1}" srcOrd="2" destOrd="0" presId="urn:microsoft.com/office/officeart/2008/layout/PictureAccentList"/>
    <dgm:cxn modelId="{061B5AC2-C9A8-4CFD-AD50-C8E5FFB9B9C9}" type="presParOf" srcId="{C36FBA52-2CCD-44A9-AC43-90DEE93A89F1}" destId="{33E74156-B4DE-4535-9403-473D3C72FD21}" srcOrd="0" destOrd="0" presId="urn:microsoft.com/office/officeart/2008/layout/PictureAccentList"/>
    <dgm:cxn modelId="{64B98AF3-3F0C-4103-81A2-5959757B2F7A}" type="presParOf" srcId="{C36FBA52-2CCD-44A9-AC43-90DEE93A89F1}" destId="{902D9EF4-D9B2-4A40-A581-4BCFCC66E75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06A70-DE5E-4D67-B8D8-C1457FC52AA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B1303-1FC0-47E8-BAF7-BA93902063D5}">
      <dgm:prSet custT="1"/>
      <dgm:spPr/>
      <dgm:t>
        <a:bodyPr/>
        <a:lstStyle/>
        <a:p>
          <a:pPr algn="l"/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The tax-exempt search tool is used to view the following: </a:t>
          </a:r>
        </a:p>
      </dgm:t>
    </dgm:pt>
    <dgm:pt modelId="{0D90C001-0522-461A-B9AC-D9965D79F00C}" type="parTrans" cxnId="{E29A670C-8019-40A7-8DFD-AE64413E5339}">
      <dgm:prSet/>
      <dgm:spPr/>
      <dgm:t>
        <a:bodyPr/>
        <a:lstStyle/>
        <a:p>
          <a:endParaRPr lang="en-US"/>
        </a:p>
      </dgm:t>
    </dgm:pt>
    <dgm:pt modelId="{A43B3D9A-A0DC-41CF-B685-1F3768ECB72A}" type="sibTrans" cxnId="{E29A670C-8019-40A7-8DFD-AE64413E5339}">
      <dgm:prSet/>
      <dgm:spPr/>
      <dgm:t>
        <a:bodyPr/>
        <a:lstStyle/>
        <a:p>
          <a:endParaRPr lang="en-US"/>
        </a:p>
      </dgm:t>
    </dgm:pt>
    <dgm:pt modelId="{5EE3CA43-67E9-493A-85AD-CD875715CE26}">
      <dgm:prSet custT="1"/>
      <dgm:spPr/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Determination letters </a:t>
          </a:r>
        </a:p>
      </dgm:t>
    </dgm:pt>
    <dgm:pt modelId="{60D6E21D-1F0E-4ECD-9682-DB9ED99DA368}" type="parTrans" cxnId="{5CA062BD-8E41-4261-ABA4-64BD4B760A85}">
      <dgm:prSet/>
      <dgm:spPr/>
      <dgm:t>
        <a:bodyPr/>
        <a:lstStyle/>
        <a:p>
          <a:endParaRPr lang="en-US"/>
        </a:p>
      </dgm:t>
    </dgm:pt>
    <dgm:pt modelId="{A11AA6BD-DE1A-4735-9437-EA6662AE4048}" type="sibTrans" cxnId="{5CA062BD-8E41-4261-ABA4-64BD4B760A85}">
      <dgm:prSet/>
      <dgm:spPr/>
      <dgm:t>
        <a:bodyPr/>
        <a:lstStyle/>
        <a:p>
          <a:endParaRPr lang="en-US"/>
        </a:p>
      </dgm:t>
    </dgm:pt>
    <dgm:pt modelId="{0BCE3AD8-2931-41ED-B56F-0E23511A3298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Form 990 series returns</a:t>
          </a:r>
        </a:p>
      </dgm:t>
    </dgm:pt>
    <dgm:pt modelId="{57B09A7B-56A4-4D92-93E4-8857684E6174}" type="parTrans" cxnId="{E117F8B5-E1A0-4F76-A244-3A9F2B81ED4C}">
      <dgm:prSet/>
      <dgm:spPr/>
      <dgm:t>
        <a:bodyPr/>
        <a:lstStyle/>
        <a:p>
          <a:endParaRPr lang="en-US"/>
        </a:p>
      </dgm:t>
    </dgm:pt>
    <dgm:pt modelId="{F8CF5ECA-F404-4A5A-B78E-04E3674A4505}" type="sibTrans" cxnId="{E117F8B5-E1A0-4F76-A244-3A9F2B81ED4C}">
      <dgm:prSet/>
      <dgm:spPr/>
      <dgm:t>
        <a:bodyPr/>
        <a:lstStyle/>
        <a:p>
          <a:endParaRPr lang="en-US"/>
        </a:p>
      </dgm:t>
    </dgm:pt>
    <dgm:pt modelId="{D1DF23C8-6A8B-410C-938A-9C84B0148568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Form 990-N (e-postcard)</a:t>
          </a:r>
        </a:p>
      </dgm:t>
    </dgm:pt>
    <dgm:pt modelId="{03613E3B-65EA-4231-BAFB-BDD6E6D71F5B}" type="parTrans" cxnId="{AA62D460-84FB-43F9-9A34-B2BE9D35E024}">
      <dgm:prSet/>
      <dgm:spPr/>
      <dgm:t>
        <a:bodyPr/>
        <a:lstStyle/>
        <a:p>
          <a:endParaRPr lang="en-US"/>
        </a:p>
      </dgm:t>
    </dgm:pt>
    <dgm:pt modelId="{21FD1445-7559-48BC-8FB7-4624D012A796}" type="sibTrans" cxnId="{AA62D460-84FB-43F9-9A34-B2BE9D35E024}">
      <dgm:prSet/>
      <dgm:spPr/>
      <dgm:t>
        <a:bodyPr/>
        <a:lstStyle/>
        <a:p>
          <a:endParaRPr lang="en-US"/>
        </a:p>
      </dgm:t>
    </dgm:pt>
    <dgm:pt modelId="{C2CB53E1-25D0-46D2-84D4-B4F3FFFA35C7}">
      <dgm:prSet custT="1"/>
      <dgm:spPr/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Whether tax-deductible contribution can be received (Pub. 78 data)</a:t>
          </a:r>
          <a:endParaRPr lang="en-US" sz="700" kern="1200" dirty="0">
            <a:solidFill>
              <a:srgbClr val="44546A"/>
            </a:solidFill>
            <a:latin typeface="+mj-lt"/>
          </a:endParaRPr>
        </a:p>
      </dgm:t>
    </dgm:pt>
    <dgm:pt modelId="{8EC540BE-17F4-4D2D-871D-591C02772C06}" type="parTrans" cxnId="{9DC01716-211B-4DA7-9708-BCB0E4DDDDA4}">
      <dgm:prSet/>
      <dgm:spPr/>
      <dgm:t>
        <a:bodyPr/>
        <a:lstStyle/>
        <a:p>
          <a:endParaRPr lang="en-US"/>
        </a:p>
      </dgm:t>
    </dgm:pt>
    <dgm:pt modelId="{4752F02B-8667-4CE4-8CA8-42222951DE73}" type="sibTrans" cxnId="{9DC01716-211B-4DA7-9708-BCB0E4DDDDA4}">
      <dgm:prSet/>
      <dgm:spPr/>
      <dgm:t>
        <a:bodyPr/>
        <a:lstStyle/>
        <a:p>
          <a:endParaRPr lang="en-US"/>
        </a:p>
      </dgm:t>
    </dgm:pt>
    <dgm:pt modelId="{21EF0C84-D3E0-4742-8966-92C53CF1FB85}">
      <dgm:prSet custT="1"/>
      <dgm:spPr/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Whether the organization appears on the Auto-Revocation List</a:t>
          </a:r>
        </a:p>
      </dgm:t>
    </dgm:pt>
    <dgm:pt modelId="{2B7EA1EB-96E0-43FC-AFC9-E643FF1B449A}" type="parTrans" cxnId="{CDE4508C-89DD-4F1A-9A6F-FBCDEF936D30}">
      <dgm:prSet/>
      <dgm:spPr/>
      <dgm:t>
        <a:bodyPr/>
        <a:lstStyle/>
        <a:p>
          <a:endParaRPr lang="en-US"/>
        </a:p>
      </dgm:t>
    </dgm:pt>
    <dgm:pt modelId="{2A51311A-35BE-4798-BB8D-B63A6450AD08}" type="sibTrans" cxnId="{CDE4508C-89DD-4F1A-9A6F-FBCDEF936D30}">
      <dgm:prSet/>
      <dgm:spPr/>
      <dgm:t>
        <a:bodyPr/>
        <a:lstStyle/>
        <a:p>
          <a:endParaRPr lang="en-US"/>
        </a:p>
      </dgm:t>
    </dgm:pt>
    <dgm:pt modelId="{2E4A9D4B-8931-491F-B344-3472FAAB402E}" type="pres">
      <dgm:prSet presAssocID="{59906A70-DE5E-4D67-B8D8-C1457FC52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C12D3-5457-4B62-9ED3-6100370A4615}" type="pres">
      <dgm:prSet presAssocID="{04FB1303-1FC0-47E8-BAF7-BA93902063D5}" presName="root" presStyleCnt="0"/>
      <dgm:spPr/>
    </dgm:pt>
    <dgm:pt modelId="{920B036D-978D-48C5-9C01-F43DD24B9B8A}" type="pres">
      <dgm:prSet presAssocID="{04FB1303-1FC0-47E8-BAF7-BA93902063D5}" presName="rootComposite" presStyleCnt="0"/>
      <dgm:spPr/>
    </dgm:pt>
    <dgm:pt modelId="{4E90C637-6D75-439B-9123-C088EBE3D0ED}" type="pres">
      <dgm:prSet presAssocID="{04FB1303-1FC0-47E8-BAF7-BA93902063D5}" presName="rootText" presStyleLbl="node1" presStyleIdx="0" presStyleCnt="1" custScaleX="438544"/>
      <dgm:spPr/>
    </dgm:pt>
    <dgm:pt modelId="{79F22325-5806-49EE-9975-2A079BA8A767}" type="pres">
      <dgm:prSet presAssocID="{04FB1303-1FC0-47E8-BAF7-BA93902063D5}" presName="rootConnector" presStyleLbl="node1" presStyleIdx="0" presStyleCnt="1"/>
      <dgm:spPr/>
    </dgm:pt>
    <dgm:pt modelId="{1E3B8E28-58FE-4A58-B90F-7CBCBF2DBE90}" type="pres">
      <dgm:prSet presAssocID="{04FB1303-1FC0-47E8-BAF7-BA93902063D5}" presName="childShape" presStyleCnt="0"/>
      <dgm:spPr/>
    </dgm:pt>
    <dgm:pt modelId="{81CB4548-1881-4AA8-941B-193BCFECBEE1}" type="pres">
      <dgm:prSet presAssocID="{60D6E21D-1F0E-4ECD-9682-DB9ED99DA368}" presName="Name13" presStyleLbl="parChTrans1D2" presStyleIdx="0" presStyleCnt="5"/>
      <dgm:spPr/>
    </dgm:pt>
    <dgm:pt modelId="{92B594F5-24D4-4984-B1E9-B368E562760B}" type="pres">
      <dgm:prSet presAssocID="{5EE3CA43-67E9-493A-85AD-CD875715CE26}" presName="childText" presStyleLbl="bgAcc1" presStyleIdx="0" presStyleCnt="5" custScaleX="435613">
        <dgm:presLayoutVars>
          <dgm:bulletEnabled val="1"/>
        </dgm:presLayoutVars>
      </dgm:prSet>
      <dgm:spPr/>
    </dgm:pt>
    <dgm:pt modelId="{E46C286A-C50D-495D-80BA-5E3DB63E7F2E}" type="pres">
      <dgm:prSet presAssocID="{57B09A7B-56A4-4D92-93E4-8857684E6174}" presName="Name13" presStyleLbl="parChTrans1D2" presStyleIdx="1" presStyleCnt="5"/>
      <dgm:spPr/>
    </dgm:pt>
    <dgm:pt modelId="{1D1825AD-6DCF-4ED8-9600-3B249F9A95E1}" type="pres">
      <dgm:prSet presAssocID="{0BCE3AD8-2931-41ED-B56F-0E23511A3298}" presName="childText" presStyleLbl="bgAcc1" presStyleIdx="1" presStyleCnt="5" custScaleX="432793" custLinFactNeighborX="3514" custLinFactNeighborY="1489">
        <dgm:presLayoutVars>
          <dgm:bulletEnabled val="1"/>
        </dgm:presLayoutVars>
      </dgm:prSet>
      <dgm:spPr/>
    </dgm:pt>
    <dgm:pt modelId="{BAE67AEE-3331-4E66-AE14-D3557FCA2478}" type="pres">
      <dgm:prSet presAssocID="{03613E3B-65EA-4231-BAFB-BDD6E6D71F5B}" presName="Name13" presStyleLbl="parChTrans1D2" presStyleIdx="2" presStyleCnt="5"/>
      <dgm:spPr/>
    </dgm:pt>
    <dgm:pt modelId="{54C39E8D-DFDF-446A-9D97-D71215D7F44A}" type="pres">
      <dgm:prSet presAssocID="{D1DF23C8-6A8B-410C-938A-9C84B0148568}" presName="childText" presStyleLbl="bgAcc1" presStyleIdx="2" presStyleCnt="5" custScaleX="434577" custLinFactNeighborX="3672" custLinFactNeighborY="-1139">
        <dgm:presLayoutVars>
          <dgm:bulletEnabled val="1"/>
        </dgm:presLayoutVars>
      </dgm:prSet>
      <dgm:spPr/>
    </dgm:pt>
    <dgm:pt modelId="{6FFB00E1-19D4-4FEC-B09E-A6280B3E7DFD}" type="pres">
      <dgm:prSet presAssocID="{8EC540BE-17F4-4D2D-871D-591C02772C06}" presName="Name13" presStyleLbl="parChTrans1D2" presStyleIdx="3" presStyleCnt="5"/>
      <dgm:spPr/>
    </dgm:pt>
    <dgm:pt modelId="{6F3FCF23-41FB-41FD-A04E-721CCA1F32E8}" type="pres">
      <dgm:prSet presAssocID="{C2CB53E1-25D0-46D2-84D4-B4F3FFFA35C7}" presName="childText" presStyleLbl="bgAcc1" presStyleIdx="3" presStyleCnt="5" custScaleX="436847">
        <dgm:presLayoutVars>
          <dgm:bulletEnabled val="1"/>
        </dgm:presLayoutVars>
      </dgm:prSet>
      <dgm:spPr/>
    </dgm:pt>
    <dgm:pt modelId="{882F9F58-6800-44E0-9FD0-E82BB146B643}" type="pres">
      <dgm:prSet presAssocID="{2B7EA1EB-96E0-43FC-AFC9-E643FF1B449A}" presName="Name13" presStyleLbl="parChTrans1D2" presStyleIdx="4" presStyleCnt="5"/>
      <dgm:spPr/>
    </dgm:pt>
    <dgm:pt modelId="{52786675-A700-495B-8155-DB3F95E468A7}" type="pres">
      <dgm:prSet presAssocID="{21EF0C84-D3E0-4742-8966-92C53CF1FB85}" presName="childText" presStyleLbl="bgAcc1" presStyleIdx="4" presStyleCnt="5" custScaleX="437802">
        <dgm:presLayoutVars>
          <dgm:bulletEnabled val="1"/>
        </dgm:presLayoutVars>
      </dgm:prSet>
      <dgm:spPr/>
    </dgm:pt>
  </dgm:ptLst>
  <dgm:cxnLst>
    <dgm:cxn modelId="{373DB706-D1D4-47D6-A341-E619A88F1C13}" type="presOf" srcId="{5EE3CA43-67E9-493A-85AD-CD875715CE26}" destId="{92B594F5-24D4-4984-B1E9-B368E562760B}" srcOrd="0" destOrd="0" presId="urn:microsoft.com/office/officeart/2005/8/layout/hierarchy3"/>
    <dgm:cxn modelId="{E29A670C-8019-40A7-8DFD-AE64413E5339}" srcId="{59906A70-DE5E-4D67-B8D8-C1457FC52AAA}" destId="{04FB1303-1FC0-47E8-BAF7-BA93902063D5}" srcOrd="0" destOrd="0" parTransId="{0D90C001-0522-461A-B9AC-D9965D79F00C}" sibTransId="{A43B3D9A-A0DC-41CF-B685-1F3768ECB72A}"/>
    <dgm:cxn modelId="{9DC01716-211B-4DA7-9708-BCB0E4DDDDA4}" srcId="{04FB1303-1FC0-47E8-BAF7-BA93902063D5}" destId="{C2CB53E1-25D0-46D2-84D4-B4F3FFFA35C7}" srcOrd="3" destOrd="0" parTransId="{8EC540BE-17F4-4D2D-871D-591C02772C06}" sibTransId="{4752F02B-8667-4CE4-8CA8-42222951DE73}"/>
    <dgm:cxn modelId="{66698C36-F7AD-4AE7-B752-25ABB39D21B0}" type="presOf" srcId="{57B09A7B-56A4-4D92-93E4-8857684E6174}" destId="{E46C286A-C50D-495D-80BA-5E3DB63E7F2E}" srcOrd="0" destOrd="0" presId="urn:microsoft.com/office/officeart/2005/8/layout/hierarchy3"/>
    <dgm:cxn modelId="{A2E30E37-8EF1-41D2-9FDB-59B63BB559C5}" type="presOf" srcId="{60D6E21D-1F0E-4ECD-9682-DB9ED99DA368}" destId="{81CB4548-1881-4AA8-941B-193BCFECBEE1}" srcOrd="0" destOrd="0" presId="urn:microsoft.com/office/officeart/2005/8/layout/hierarchy3"/>
    <dgm:cxn modelId="{87649B5C-9414-47E5-8647-B5A5B818B24D}" type="presOf" srcId="{21EF0C84-D3E0-4742-8966-92C53CF1FB85}" destId="{52786675-A700-495B-8155-DB3F95E468A7}" srcOrd="0" destOrd="0" presId="urn:microsoft.com/office/officeart/2005/8/layout/hierarchy3"/>
    <dgm:cxn modelId="{AA62D460-84FB-43F9-9A34-B2BE9D35E024}" srcId="{04FB1303-1FC0-47E8-BAF7-BA93902063D5}" destId="{D1DF23C8-6A8B-410C-938A-9C84B0148568}" srcOrd="2" destOrd="0" parTransId="{03613E3B-65EA-4231-BAFB-BDD6E6D71F5B}" sibTransId="{21FD1445-7559-48BC-8FB7-4624D012A796}"/>
    <dgm:cxn modelId="{90E58662-0E8E-49B2-9C4A-369A8093A1AC}" type="presOf" srcId="{03613E3B-65EA-4231-BAFB-BDD6E6D71F5B}" destId="{BAE67AEE-3331-4E66-AE14-D3557FCA2478}" srcOrd="0" destOrd="0" presId="urn:microsoft.com/office/officeart/2005/8/layout/hierarchy3"/>
    <dgm:cxn modelId="{DB0B3044-8EFF-4C12-9D5C-33BC2843E5EB}" type="presOf" srcId="{8EC540BE-17F4-4D2D-871D-591C02772C06}" destId="{6FFB00E1-19D4-4FEC-B09E-A6280B3E7DFD}" srcOrd="0" destOrd="0" presId="urn:microsoft.com/office/officeart/2005/8/layout/hierarchy3"/>
    <dgm:cxn modelId="{E022E64F-8543-414D-9A08-6309A51E38AB}" type="presOf" srcId="{2B7EA1EB-96E0-43FC-AFC9-E643FF1B449A}" destId="{882F9F58-6800-44E0-9FD0-E82BB146B643}" srcOrd="0" destOrd="0" presId="urn:microsoft.com/office/officeart/2005/8/layout/hierarchy3"/>
    <dgm:cxn modelId="{1635D456-7C3D-4D84-AB1E-6BCFA1E1CA11}" type="presOf" srcId="{C2CB53E1-25D0-46D2-84D4-B4F3FFFA35C7}" destId="{6F3FCF23-41FB-41FD-A04E-721CCA1F32E8}" srcOrd="0" destOrd="0" presId="urn:microsoft.com/office/officeart/2005/8/layout/hierarchy3"/>
    <dgm:cxn modelId="{9092B482-781B-4A33-8AA1-32CB2F47846F}" type="presOf" srcId="{04FB1303-1FC0-47E8-BAF7-BA93902063D5}" destId="{4E90C637-6D75-439B-9123-C088EBE3D0ED}" srcOrd="0" destOrd="0" presId="urn:microsoft.com/office/officeart/2005/8/layout/hierarchy3"/>
    <dgm:cxn modelId="{EAE6698C-219D-4353-8803-9F4208E1B599}" type="presOf" srcId="{D1DF23C8-6A8B-410C-938A-9C84B0148568}" destId="{54C39E8D-DFDF-446A-9D97-D71215D7F44A}" srcOrd="0" destOrd="0" presId="urn:microsoft.com/office/officeart/2005/8/layout/hierarchy3"/>
    <dgm:cxn modelId="{CDE4508C-89DD-4F1A-9A6F-FBCDEF936D30}" srcId="{04FB1303-1FC0-47E8-BAF7-BA93902063D5}" destId="{21EF0C84-D3E0-4742-8966-92C53CF1FB85}" srcOrd="4" destOrd="0" parTransId="{2B7EA1EB-96E0-43FC-AFC9-E643FF1B449A}" sibTransId="{2A51311A-35BE-4798-BB8D-B63A6450AD08}"/>
    <dgm:cxn modelId="{E117F8B5-E1A0-4F76-A244-3A9F2B81ED4C}" srcId="{04FB1303-1FC0-47E8-BAF7-BA93902063D5}" destId="{0BCE3AD8-2931-41ED-B56F-0E23511A3298}" srcOrd="1" destOrd="0" parTransId="{57B09A7B-56A4-4D92-93E4-8857684E6174}" sibTransId="{F8CF5ECA-F404-4A5A-B78E-04E3674A4505}"/>
    <dgm:cxn modelId="{5CA062BD-8E41-4261-ABA4-64BD4B760A85}" srcId="{04FB1303-1FC0-47E8-BAF7-BA93902063D5}" destId="{5EE3CA43-67E9-493A-85AD-CD875715CE26}" srcOrd="0" destOrd="0" parTransId="{60D6E21D-1F0E-4ECD-9682-DB9ED99DA368}" sibTransId="{A11AA6BD-DE1A-4735-9437-EA6662AE4048}"/>
    <dgm:cxn modelId="{CB4470D6-4C73-49BA-9944-4E6F3DB6281D}" type="presOf" srcId="{0BCE3AD8-2931-41ED-B56F-0E23511A3298}" destId="{1D1825AD-6DCF-4ED8-9600-3B249F9A95E1}" srcOrd="0" destOrd="0" presId="urn:microsoft.com/office/officeart/2005/8/layout/hierarchy3"/>
    <dgm:cxn modelId="{41E971D9-CA66-4187-B00E-D466291FE3A8}" type="presOf" srcId="{04FB1303-1FC0-47E8-BAF7-BA93902063D5}" destId="{79F22325-5806-49EE-9975-2A079BA8A767}" srcOrd="1" destOrd="0" presId="urn:microsoft.com/office/officeart/2005/8/layout/hierarchy3"/>
    <dgm:cxn modelId="{65CB34EB-E27F-4343-9026-DEAC68E1D4DD}" type="presOf" srcId="{59906A70-DE5E-4D67-B8D8-C1457FC52AAA}" destId="{2E4A9D4B-8931-491F-B344-3472FAAB402E}" srcOrd="0" destOrd="0" presId="urn:microsoft.com/office/officeart/2005/8/layout/hierarchy3"/>
    <dgm:cxn modelId="{07001FDA-FFB4-4B1E-96D3-074CE49A02BC}" type="presParOf" srcId="{2E4A9D4B-8931-491F-B344-3472FAAB402E}" destId="{F57C12D3-5457-4B62-9ED3-6100370A4615}" srcOrd="0" destOrd="0" presId="urn:microsoft.com/office/officeart/2005/8/layout/hierarchy3"/>
    <dgm:cxn modelId="{2748E5F7-17F7-43C4-A140-EE5827A2C699}" type="presParOf" srcId="{F57C12D3-5457-4B62-9ED3-6100370A4615}" destId="{920B036D-978D-48C5-9C01-F43DD24B9B8A}" srcOrd="0" destOrd="0" presId="urn:microsoft.com/office/officeart/2005/8/layout/hierarchy3"/>
    <dgm:cxn modelId="{B5B6C44A-DF5A-447B-9586-9EA28669102A}" type="presParOf" srcId="{920B036D-978D-48C5-9C01-F43DD24B9B8A}" destId="{4E90C637-6D75-439B-9123-C088EBE3D0ED}" srcOrd="0" destOrd="0" presId="urn:microsoft.com/office/officeart/2005/8/layout/hierarchy3"/>
    <dgm:cxn modelId="{021A52DB-AEBF-4F37-A17B-FE0BE48880E3}" type="presParOf" srcId="{920B036D-978D-48C5-9C01-F43DD24B9B8A}" destId="{79F22325-5806-49EE-9975-2A079BA8A767}" srcOrd="1" destOrd="0" presId="urn:microsoft.com/office/officeart/2005/8/layout/hierarchy3"/>
    <dgm:cxn modelId="{80969923-421C-4B40-9B44-4973BB9DCCB1}" type="presParOf" srcId="{F57C12D3-5457-4B62-9ED3-6100370A4615}" destId="{1E3B8E28-58FE-4A58-B90F-7CBCBF2DBE90}" srcOrd="1" destOrd="0" presId="urn:microsoft.com/office/officeart/2005/8/layout/hierarchy3"/>
    <dgm:cxn modelId="{61021A8D-6D0D-4FCE-A6BC-A35BA16FEDC9}" type="presParOf" srcId="{1E3B8E28-58FE-4A58-B90F-7CBCBF2DBE90}" destId="{81CB4548-1881-4AA8-941B-193BCFECBEE1}" srcOrd="0" destOrd="0" presId="urn:microsoft.com/office/officeart/2005/8/layout/hierarchy3"/>
    <dgm:cxn modelId="{C017C121-76AB-476F-B8BE-BD4949E78241}" type="presParOf" srcId="{1E3B8E28-58FE-4A58-B90F-7CBCBF2DBE90}" destId="{92B594F5-24D4-4984-B1E9-B368E562760B}" srcOrd="1" destOrd="0" presId="urn:microsoft.com/office/officeart/2005/8/layout/hierarchy3"/>
    <dgm:cxn modelId="{2B350E95-D45E-4610-B072-F87E7209A5FB}" type="presParOf" srcId="{1E3B8E28-58FE-4A58-B90F-7CBCBF2DBE90}" destId="{E46C286A-C50D-495D-80BA-5E3DB63E7F2E}" srcOrd="2" destOrd="0" presId="urn:microsoft.com/office/officeart/2005/8/layout/hierarchy3"/>
    <dgm:cxn modelId="{D43BE43D-7428-4FA9-B34C-5A7D504395E8}" type="presParOf" srcId="{1E3B8E28-58FE-4A58-B90F-7CBCBF2DBE90}" destId="{1D1825AD-6DCF-4ED8-9600-3B249F9A95E1}" srcOrd="3" destOrd="0" presId="urn:microsoft.com/office/officeart/2005/8/layout/hierarchy3"/>
    <dgm:cxn modelId="{E0131AF1-C993-497F-A19A-F4AED8987283}" type="presParOf" srcId="{1E3B8E28-58FE-4A58-B90F-7CBCBF2DBE90}" destId="{BAE67AEE-3331-4E66-AE14-D3557FCA2478}" srcOrd="4" destOrd="0" presId="urn:microsoft.com/office/officeart/2005/8/layout/hierarchy3"/>
    <dgm:cxn modelId="{F20A0955-F0F2-4FBB-82A9-E85D792674E3}" type="presParOf" srcId="{1E3B8E28-58FE-4A58-B90F-7CBCBF2DBE90}" destId="{54C39E8D-DFDF-446A-9D97-D71215D7F44A}" srcOrd="5" destOrd="0" presId="urn:microsoft.com/office/officeart/2005/8/layout/hierarchy3"/>
    <dgm:cxn modelId="{894ACC04-28F7-4DCB-821D-7F9EB59FFD11}" type="presParOf" srcId="{1E3B8E28-58FE-4A58-B90F-7CBCBF2DBE90}" destId="{6FFB00E1-19D4-4FEC-B09E-A6280B3E7DFD}" srcOrd="6" destOrd="0" presId="urn:microsoft.com/office/officeart/2005/8/layout/hierarchy3"/>
    <dgm:cxn modelId="{1A7E742E-18E8-406F-9A88-D9B4386F3DC6}" type="presParOf" srcId="{1E3B8E28-58FE-4A58-B90F-7CBCBF2DBE90}" destId="{6F3FCF23-41FB-41FD-A04E-721CCA1F32E8}" srcOrd="7" destOrd="0" presId="urn:microsoft.com/office/officeart/2005/8/layout/hierarchy3"/>
    <dgm:cxn modelId="{0B0895F6-0336-4BA2-A898-543C36B2A4EB}" type="presParOf" srcId="{1E3B8E28-58FE-4A58-B90F-7CBCBF2DBE90}" destId="{882F9F58-6800-44E0-9FD0-E82BB146B643}" srcOrd="8" destOrd="0" presId="urn:microsoft.com/office/officeart/2005/8/layout/hierarchy3"/>
    <dgm:cxn modelId="{7398ED5C-CC96-4B0D-A057-0CBE12128A44}" type="presParOf" srcId="{1E3B8E28-58FE-4A58-B90F-7CBCBF2DBE90}" destId="{52786675-A700-495B-8155-DB3F95E468A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842F4-701F-484C-A260-C9534CFC3CF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03AA4-BA5F-4DB1-A77C-0F4198E24F5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44546A"/>
              </a:solidFill>
            </a:rPr>
            <a:t>What does this mean?</a:t>
          </a:r>
        </a:p>
      </dgm:t>
    </dgm:pt>
    <dgm:pt modelId="{E0B76347-6927-4655-8C8A-219AC9B0CCF0}" type="parTrans" cxnId="{43E2177B-4210-4189-A639-D3EE41A1D6AB}">
      <dgm:prSet/>
      <dgm:spPr/>
      <dgm:t>
        <a:bodyPr/>
        <a:lstStyle/>
        <a:p>
          <a:endParaRPr lang="en-US"/>
        </a:p>
      </dgm:t>
    </dgm:pt>
    <dgm:pt modelId="{B3D22E9C-9703-4B58-B3FC-D5D5411B5884}" type="sibTrans" cxnId="{43E2177B-4210-4189-A639-D3EE41A1D6AB}">
      <dgm:prSet/>
      <dgm:spPr/>
      <dgm:t>
        <a:bodyPr/>
        <a:lstStyle/>
        <a:p>
          <a:endParaRPr lang="en-US"/>
        </a:p>
      </dgm:t>
    </dgm:pt>
    <dgm:pt modelId="{79347A01-6E6C-4574-9AB8-DA42B73F8D78}">
      <dgm:prSet phldrT="[Text]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dirty="0">
              <a:solidFill>
                <a:srgbClr val="44546A"/>
              </a:solidFill>
            </a:rPr>
            <a:t>Auto-Revocation means that an organization’s tax-exempt status has been automatically revoked. </a:t>
          </a:r>
        </a:p>
      </dgm:t>
    </dgm:pt>
    <dgm:pt modelId="{8ABB5C02-A994-4DAB-B3E5-9537FE234BF9}" type="parTrans" cxnId="{DFE57AF7-5073-4829-A5EB-1B6290F8332C}">
      <dgm:prSet/>
      <dgm:spPr/>
      <dgm:t>
        <a:bodyPr/>
        <a:lstStyle/>
        <a:p>
          <a:endParaRPr lang="en-US"/>
        </a:p>
      </dgm:t>
    </dgm:pt>
    <dgm:pt modelId="{E78531EE-944B-463A-84C7-4B6F8A5BCB41}" type="sibTrans" cxnId="{DFE57AF7-5073-4829-A5EB-1B6290F8332C}">
      <dgm:prSet/>
      <dgm:spPr/>
      <dgm:t>
        <a:bodyPr/>
        <a:lstStyle/>
        <a:p>
          <a:endParaRPr lang="en-US"/>
        </a:p>
      </dgm:t>
    </dgm:pt>
    <dgm:pt modelId="{7D6EF285-5F99-4FF3-9F64-94788290E29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44546A"/>
              </a:solidFill>
            </a:rPr>
            <a:t>Why does this happen?</a:t>
          </a:r>
        </a:p>
      </dgm:t>
    </dgm:pt>
    <dgm:pt modelId="{AD15060A-0160-4834-A702-B1345DD3F534}" type="parTrans" cxnId="{5EC86063-FE75-416C-BBCB-16A0E0F90AD1}">
      <dgm:prSet/>
      <dgm:spPr/>
      <dgm:t>
        <a:bodyPr/>
        <a:lstStyle/>
        <a:p>
          <a:endParaRPr lang="en-US"/>
        </a:p>
      </dgm:t>
    </dgm:pt>
    <dgm:pt modelId="{6B66ECDA-E25E-4812-B9F9-B682F7FB146E}" type="sibTrans" cxnId="{5EC86063-FE75-416C-BBCB-16A0E0F90AD1}">
      <dgm:prSet/>
      <dgm:spPr/>
      <dgm:t>
        <a:bodyPr/>
        <a:lstStyle/>
        <a:p>
          <a:endParaRPr lang="en-US"/>
        </a:p>
      </dgm:t>
    </dgm:pt>
    <dgm:pt modelId="{216AD1FF-8A79-451B-A37B-22C903F82EE6}">
      <dgm:prSet phldrT="[Text]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 dirty="0">
              <a:solidFill>
                <a:srgbClr val="44546A"/>
              </a:solidFill>
            </a:rPr>
            <a:t>Auto-Revocation happens when an organization fails to file the required return or notice for 3 consecutive years.</a:t>
          </a:r>
        </a:p>
      </dgm:t>
    </dgm:pt>
    <dgm:pt modelId="{735225FF-0C75-4C9F-A937-F6AE791C74B2}" type="parTrans" cxnId="{B1D36B2A-E6CF-4515-A225-48D45105C4D4}">
      <dgm:prSet/>
      <dgm:spPr/>
      <dgm:t>
        <a:bodyPr/>
        <a:lstStyle/>
        <a:p>
          <a:endParaRPr lang="en-US"/>
        </a:p>
      </dgm:t>
    </dgm:pt>
    <dgm:pt modelId="{73DF297D-C1A6-41D8-BAB3-A362D5D83E0C}" type="sibTrans" cxnId="{B1D36B2A-E6CF-4515-A225-48D45105C4D4}">
      <dgm:prSet/>
      <dgm:spPr/>
      <dgm:t>
        <a:bodyPr/>
        <a:lstStyle/>
        <a:p>
          <a:endParaRPr lang="en-US"/>
        </a:p>
      </dgm:t>
    </dgm:pt>
    <dgm:pt modelId="{713F9D60-E5F2-4BFA-8248-6CC75703E7A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44546A"/>
              </a:solidFill>
            </a:rPr>
            <a:t>How does this apply to licensure eligibility?</a:t>
          </a:r>
        </a:p>
      </dgm:t>
    </dgm:pt>
    <dgm:pt modelId="{8D526C7C-618B-42D2-8665-EBD8DAC03A74}" type="parTrans" cxnId="{BC338638-C792-4A61-970F-9587E0DC75F0}">
      <dgm:prSet/>
      <dgm:spPr/>
      <dgm:t>
        <a:bodyPr/>
        <a:lstStyle/>
        <a:p>
          <a:endParaRPr lang="en-US"/>
        </a:p>
      </dgm:t>
    </dgm:pt>
    <dgm:pt modelId="{69C81515-3407-420C-AE93-6D6BE78DCE02}" type="sibTrans" cxnId="{BC338638-C792-4A61-970F-9587E0DC75F0}">
      <dgm:prSet/>
      <dgm:spPr/>
      <dgm:t>
        <a:bodyPr/>
        <a:lstStyle/>
        <a:p>
          <a:endParaRPr lang="en-US"/>
        </a:p>
      </dgm:t>
    </dgm:pt>
    <dgm:pt modelId="{76BA863B-C267-49BC-B0FF-16D5B770F58D}">
      <dgm:prSet phldrT="[Text]"/>
      <dgm:spPr/>
      <dgm:t>
        <a:bodyPr anchor="ctr"/>
        <a:lstStyle/>
        <a:p>
          <a:pPr>
            <a:buFontTx/>
            <a:buBlip>
              <a:blip xmlns:r="http://schemas.openxmlformats.org/officeDocument/2006/relationships" r:embed="rId1"/>
            </a:buBlip>
          </a:pPr>
          <a:r>
            <a:rPr lang="en-US"/>
            <a:t>Organizations on the Auto-Revocation List are not eligible for a charitable gaming license.</a:t>
          </a:r>
          <a:endParaRPr lang="en-US" dirty="0"/>
        </a:p>
      </dgm:t>
    </dgm:pt>
    <dgm:pt modelId="{C754E3CE-B2B9-4AC4-8C7E-EF5E37B0DD30}" type="parTrans" cxnId="{EACCE9AE-3A45-4FE5-AEEC-C4EB1D146972}">
      <dgm:prSet/>
      <dgm:spPr/>
      <dgm:t>
        <a:bodyPr/>
        <a:lstStyle/>
        <a:p>
          <a:endParaRPr lang="en-US"/>
        </a:p>
      </dgm:t>
    </dgm:pt>
    <dgm:pt modelId="{B1769D49-BCFA-47AF-A28A-861F3DB7B39A}" type="sibTrans" cxnId="{EACCE9AE-3A45-4FE5-AEEC-C4EB1D146972}">
      <dgm:prSet/>
      <dgm:spPr/>
      <dgm:t>
        <a:bodyPr/>
        <a:lstStyle/>
        <a:p>
          <a:endParaRPr lang="en-US"/>
        </a:p>
      </dgm:t>
    </dgm:pt>
    <dgm:pt modelId="{B8AF28B4-73D5-44D2-ABCE-2956DEF4C811}" type="pres">
      <dgm:prSet presAssocID="{4F7842F4-701F-484C-A260-C9534CFC3CFC}" presName="Name0" presStyleCnt="0">
        <dgm:presLayoutVars>
          <dgm:dir/>
          <dgm:animLvl val="lvl"/>
          <dgm:resizeHandles val="exact"/>
        </dgm:presLayoutVars>
      </dgm:prSet>
      <dgm:spPr/>
    </dgm:pt>
    <dgm:pt modelId="{7EC49D07-2395-47E1-BA17-5E4548DB7B73}" type="pres">
      <dgm:prSet presAssocID="{4F7842F4-701F-484C-A260-C9534CFC3CFC}" presName="tSp" presStyleCnt="0"/>
      <dgm:spPr/>
    </dgm:pt>
    <dgm:pt modelId="{33AE4D47-A300-48DB-8CCF-DFFDC5A34412}" type="pres">
      <dgm:prSet presAssocID="{4F7842F4-701F-484C-A260-C9534CFC3CFC}" presName="bSp" presStyleCnt="0"/>
      <dgm:spPr/>
    </dgm:pt>
    <dgm:pt modelId="{DB05F525-73DF-4BFD-ACF5-5EE1134CC504}" type="pres">
      <dgm:prSet presAssocID="{4F7842F4-701F-484C-A260-C9534CFC3CFC}" presName="process" presStyleCnt="0"/>
      <dgm:spPr/>
    </dgm:pt>
    <dgm:pt modelId="{55710FC5-67B4-4A49-95D3-CC2E4A7F5646}" type="pres">
      <dgm:prSet presAssocID="{88E03AA4-BA5F-4DB1-A77C-0F4198E24F5C}" presName="composite1" presStyleCnt="0"/>
      <dgm:spPr/>
    </dgm:pt>
    <dgm:pt modelId="{1CA9BCBF-2A66-4AE4-A342-05B0298A6BF4}" type="pres">
      <dgm:prSet presAssocID="{88E03AA4-BA5F-4DB1-A77C-0F4198E24F5C}" presName="dummyNode1" presStyleLbl="node1" presStyleIdx="0" presStyleCnt="3"/>
      <dgm:spPr/>
    </dgm:pt>
    <dgm:pt modelId="{2A34F17D-3612-4E48-BE4B-FBC745E96C4B}" type="pres">
      <dgm:prSet presAssocID="{88E03AA4-BA5F-4DB1-A77C-0F4198E24F5C}" presName="childNode1" presStyleLbl="bgAcc1" presStyleIdx="0" presStyleCnt="3">
        <dgm:presLayoutVars>
          <dgm:bulletEnabled val="1"/>
        </dgm:presLayoutVars>
      </dgm:prSet>
      <dgm:spPr/>
    </dgm:pt>
    <dgm:pt modelId="{0038D4F3-2163-40EF-8CA0-7FA15FCF0B04}" type="pres">
      <dgm:prSet presAssocID="{88E03AA4-BA5F-4DB1-A77C-0F4198E24F5C}" presName="childNode1tx" presStyleLbl="bgAcc1" presStyleIdx="0" presStyleCnt="3">
        <dgm:presLayoutVars>
          <dgm:bulletEnabled val="1"/>
        </dgm:presLayoutVars>
      </dgm:prSet>
      <dgm:spPr/>
    </dgm:pt>
    <dgm:pt modelId="{937AE3D5-65BE-4E24-B0AC-15347D0AE79C}" type="pres">
      <dgm:prSet presAssocID="{88E03AA4-BA5F-4DB1-A77C-0F4198E24F5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32C0B2D-CFE7-4F30-9419-480A49B64C78}" type="pres">
      <dgm:prSet presAssocID="{88E03AA4-BA5F-4DB1-A77C-0F4198E24F5C}" presName="connSite1" presStyleCnt="0"/>
      <dgm:spPr/>
    </dgm:pt>
    <dgm:pt modelId="{D3D975DE-400A-4323-8DD1-109C751887A8}" type="pres">
      <dgm:prSet presAssocID="{B3D22E9C-9703-4B58-B3FC-D5D5411B5884}" presName="Name9" presStyleLbl="sibTrans2D1" presStyleIdx="0" presStyleCnt="2"/>
      <dgm:spPr/>
    </dgm:pt>
    <dgm:pt modelId="{9BB61127-BC71-418D-971F-D6155C9BDB94}" type="pres">
      <dgm:prSet presAssocID="{7D6EF285-5F99-4FF3-9F64-94788290E29A}" presName="composite2" presStyleCnt="0"/>
      <dgm:spPr/>
    </dgm:pt>
    <dgm:pt modelId="{1E5892FA-819E-4F18-8AEB-F77CE4FD3B54}" type="pres">
      <dgm:prSet presAssocID="{7D6EF285-5F99-4FF3-9F64-94788290E29A}" presName="dummyNode2" presStyleLbl="node1" presStyleIdx="0" presStyleCnt="3"/>
      <dgm:spPr/>
    </dgm:pt>
    <dgm:pt modelId="{2D3F190E-1096-4E9A-B132-76F92784E400}" type="pres">
      <dgm:prSet presAssocID="{7D6EF285-5F99-4FF3-9F64-94788290E29A}" presName="childNode2" presStyleLbl="bgAcc1" presStyleIdx="1" presStyleCnt="3">
        <dgm:presLayoutVars>
          <dgm:bulletEnabled val="1"/>
        </dgm:presLayoutVars>
      </dgm:prSet>
      <dgm:spPr/>
    </dgm:pt>
    <dgm:pt modelId="{AF903B6B-B439-4EF1-8688-764E497DE08B}" type="pres">
      <dgm:prSet presAssocID="{7D6EF285-5F99-4FF3-9F64-94788290E29A}" presName="childNode2tx" presStyleLbl="bgAcc1" presStyleIdx="1" presStyleCnt="3">
        <dgm:presLayoutVars>
          <dgm:bulletEnabled val="1"/>
        </dgm:presLayoutVars>
      </dgm:prSet>
      <dgm:spPr/>
    </dgm:pt>
    <dgm:pt modelId="{57A23370-6B2B-40B6-9C70-4084DACD96CD}" type="pres">
      <dgm:prSet presAssocID="{7D6EF285-5F99-4FF3-9F64-94788290E29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75EA58A-1E26-4397-8CCE-924516BF3E6F}" type="pres">
      <dgm:prSet presAssocID="{7D6EF285-5F99-4FF3-9F64-94788290E29A}" presName="connSite2" presStyleCnt="0"/>
      <dgm:spPr/>
    </dgm:pt>
    <dgm:pt modelId="{A3197097-0B0B-4428-839B-0429D86BEBE4}" type="pres">
      <dgm:prSet presAssocID="{6B66ECDA-E25E-4812-B9F9-B682F7FB146E}" presName="Name18" presStyleLbl="sibTrans2D1" presStyleIdx="1" presStyleCnt="2"/>
      <dgm:spPr/>
    </dgm:pt>
    <dgm:pt modelId="{B2D686D4-C619-4E50-A198-205390D384D3}" type="pres">
      <dgm:prSet presAssocID="{713F9D60-E5F2-4BFA-8248-6CC75703E7A5}" presName="composite1" presStyleCnt="0"/>
      <dgm:spPr/>
    </dgm:pt>
    <dgm:pt modelId="{D0CF255C-CC60-4A9D-A426-F5BDA75AF7AA}" type="pres">
      <dgm:prSet presAssocID="{713F9D60-E5F2-4BFA-8248-6CC75703E7A5}" presName="dummyNode1" presStyleLbl="node1" presStyleIdx="1" presStyleCnt="3"/>
      <dgm:spPr/>
    </dgm:pt>
    <dgm:pt modelId="{6B9FB8B6-D925-475C-A0A6-0DF8E99141B3}" type="pres">
      <dgm:prSet presAssocID="{713F9D60-E5F2-4BFA-8248-6CC75703E7A5}" presName="childNode1" presStyleLbl="bgAcc1" presStyleIdx="2" presStyleCnt="3">
        <dgm:presLayoutVars>
          <dgm:bulletEnabled val="1"/>
        </dgm:presLayoutVars>
      </dgm:prSet>
      <dgm:spPr/>
    </dgm:pt>
    <dgm:pt modelId="{A9AF49C4-FFAB-424E-B18C-6E64E9F963C0}" type="pres">
      <dgm:prSet presAssocID="{713F9D60-E5F2-4BFA-8248-6CC75703E7A5}" presName="childNode1tx" presStyleLbl="bgAcc1" presStyleIdx="2" presStyleCnt="3">
        <dgm:presLayoutVars>
          <dgm:bulletEnabled val="1"/>
        </dgm:presLayoutVars>
      </dgm:prSet>
      <dgm:spPr/>
    </dgm:pt>
    <dgm:pt modelId="{D8EEFF97-4508-4774-836E-211BB1D63525}" type="pres">
      <dgm:prSet presAssocID="{713F9D60-E5F2-4BFA-8248-6CC75703E7A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A43ACC2-2CA6-4F4F-B24C-154BE7D54EBA}" type="pres">
      <dgm:prSet presAssocID="{713F9D60-E5F2-4BFA-8248-6CC75703E7A5}" presName="connSite1" presStyleCnt="0"/>
      <dgm:spPr/>
    </dgm:pt>
  </dgm:ptLst>
  <dgm:cxnLst>
    <dgm:cxn modelId="{B1D36B2A-E6CF-4515-A225-48D45105C4D4}" srcId="{7D6EF285-5F99-4FF3-9F64-94788290E29A}" destId="{216AD1FF-8A79-451B-A37B-22C903F82EE6}" srcOrd="0" destOrd="0" parTransId="{735225FF-0C75-4C9F-A937-F6AE791C74B2}" sibTransId="{73DF297D-C1A6-41D8-BAB3-A362D5D83E0C}"/>
    <dgm:cxn modelId="{35625E2B-408B-4656-913C-C98BCF5967B1}" type="presOf" srcId="{76BA863B-C267-49BC-B0FF-16D5B770F58D}" destId="{6B9FB8B6-D925-475C-A0A6-0DF8E99141B3}" srcOrd="0" destOrd="0" presId="urn:microsoft.com/office/officeart/2005/8/layout/hProcess4"/>
    <dgm:cxn modelId="{BC338638-C792-4A61-970F-9587E0DC75F0}" srcId="{4F7842F4-701F-484C-A260-C9534CFC3CFC}" destId="{713F9D60-E5F2-4BFA-8248-6CC75703E7A5}" srcOrd="2" destOrd="0" parTransId="{8D526C7C-618B-42D2-8665-EBD8DAC03A74}" sibTransId="{69C81515-3407-420C-AE93-6D6BE78DCE02}"/>
    <dgm:cxn modelId="{29A6DF3C-B5A8-4B19-8875-D1E334EE70D0}" type="presOf" srcId="{713F9D60-E5F2-4BFA-8248-6CC75703E7A5}" destId="{D8EEFF97-4508-4774-836E-211BB1D63525}" srcOrd="0" destOrd="0" presId="urn:microsoft.com/office/officeart/2005/8/layout/hProcess4"/>
    <dgm:cxn modelId="{5EC86063-FE75-416C-BBCB-16A0E0F90AD1}" srcId="{4F7842F4-701F-484C-A260-C9534CFC3CFC}" destId="{7D6EF285-5F99-4FF3-9F64-94788290E29A}" srcOrd="1" destOrd="0" parTransId="{AD15060A-0160-4834-A702-B1345DD3F534}" sibTransId="{6B66ECDA-E25E-4812-B9F9-B682F7FB146E}"/>
    <dgm:cxn modelId="{33AC0576-DD6A-4695-BF8E-DE52D5D7C9BD}" type="presOf" srcId="{B3D22E9C-9703-4B58-B3FC-D5D5411B5884}" destId="{D3D975DE-400A-4323-8DD1-109C751887A8}" srcOrd="0" destOrd="0" presId="urn:microsoft.com/office/officeart/2005/8/layout/hProcess4"/>
    <dgm:cxn modelId="{43E2177B-4210-4189-A639-D3EE41A1D6AB}" srcId="{4F7842F4-701F-484C-A260-C9534CFC3CFC}" destId="{88E03AA4-BA5F-4DB1-A77C-0F4198E24F5C}" srcOrd="0" destOrd="0" parTransId="{E0B76347-6927-4655-8C8A-219AC9B0CCF0}" sibTransId="{B3D22E9C-9703-4B58-B3FC-D5D5411B5884}"/>
    <dgm:cxn modelId="{EE88A683-F565-41EF-B8AD-923C794FD9DD}" type="presOf" srcId="{216AD1FF-8A79-451B-A37B-22C903F82EE6}" destId="{AF903B6B-B439-4EF1-8688-764E497DE08B}" srcOrd="1" destOrd="0" presId="urn:microsoft.com/office/officeart/2005/8/layout/hProcess4"/>
    <dgm:cxn modelId="{EACCE9AE-3A45-4FE5-AEEC-C4EB1D146972}" srcId="{713F9D60-E5F2-4BFA-8248-6CC75703E7A5}" destId="{76BA863B-C267-49BC-B0FF-16D5B770F58D}" srcOrd="0" destOrd="0" parTransId="{C754E3CE-B2B9-4AC4-8C7E-EF5E37B0DD30}" sibTransId="{B1769D49-BCFA-47AF-A28A-861F3DB7B39A}"/>
    <dgm:cxn modelId="{AF8A8EB9-A30E-44BB-8844-2216F6F89D7C}" type="presOf" srcId="{4F7842F4-701F-484C-A260-C9534CFC3CFC}" destId="{B8AF28B4-73D5-44D2-ABCE-2956DEF4C811}" srcOrd="0" destOrd="0" presId="urn:microsoft.com/office/officeart/2005/8/layout/hProcess4"/>
    <dgm:cxn modelId="{E72525C2-3DD3-4694-A2F9-AE233F5F47E3}" type="presOf" srcId="{88E03AA4-BA5F-4DB1-A77C-0F4198E24F5C}" destId="{937AE3D5-65BE-4E24-B0AC-15347D0AE79C}" srcOrd="0" destOrd="0" presId="urn:microsoft.com/office/officeart/2005/8/layout/hProcess4"/>
    <dgm:cxn modelId="{77231FC7-9147-458E-8FD3-80DD688AD280}" type="presOf" srcId="{216AD1FF-8A79-451B-A37B-22C903F82EE6}" destId="{2D3F190E-1096-4E9A-B132-76F92784E400}" srcOrd="0" destOrd="0" presId="urn:microsoft.com/office/officeart/2005/8/layout/hProcess4"/>
    <dgm:cxn modelId="{6DC8BFD5-4036-4881-AF9F-89E35F97BB67}" type="presOf" srcId="{79347A01-6E6C-4574-9AB8-DA42B73F8D78}" destId="{2A34F17D-3612-4E48-BE4B-FBC745E96C4B}" srcOrd="0" destOrd="0" presId="urn:microsoft.com/office/officeart/2005/8/layout/hProcess4"/>
    <dgm:cxn modelId="{8D3075E2-9DE8-4878-BF4F-7A158751F0F6}" type="presOf" srcId="{6B66ECDA-E25E-4812-B9F9-B682F7FB146E}" destId="{A3197097-0B0B-4428-839B-0429D86BEBE4}" srcOrd="0" destOrd="0" presId="urn:microsoft.com/office/officeart/2005/8/layout/hProcess4"/>
    <dgm:cxn modelId="{646836E7-2C6D-430F-9790-F0D1608F8B55}" type="presOf" srcId="{76BA863B-C267-49BC-B0FF-16D5B770F58D}" destId="{A9AF49C4-FFAB-424E-B18C-6E64E9F963C0}" srcOrd="1" destOrd="0" presId="urn:microsoft.com/office/officeart/2005/8/layout/hProcess4"/>
    <dgm:cxn modelId="{986003EB-632D-47F9-95C9-D592804AAF40}" type="presOf" srcId="{79347A01-6E6C-4574-9AB8-DA42B73F8D78}" destId="{0038D4F3-2163-40EF-8CA0-7FA15FCF0B04}" srcOrd="1" destOrd="0" presId="urn:microsoft.com/office/officeart/2005/8/layout/hProcess4"/>
    <dgm:cxn modelId="{DFE57AF7-5073-4829-A5EB-1B6290F8332C}" srcId="{88E03AA4-BA5F-4DB1-A77C-0F4198E24F5C}" destId="{79347A01-6E6C-4574-9AB8-DA42B73F8D78}" srcOrd="0" destOrd="0" parTransId="{8ABB5C02-A994-4DAB-B3E5-9537FE234BF9}" sibTransId="{E78531EE-944B-463A-84C7-4B6F8A5BCB41}"/>
    <dgm:cxn modelId="{A6013EF8-55DE-4EFF-9BA2-A942EB2D8C43}" type="presOf" srcId="{7D6EF285-5F99-4FF3-9F64-94788290E29A}" destId="{57A23370-6B2B-40B6-9C70-4084DACD96CD}" srcOrd="0" destOrd="0" presId="urn:microsoft.com/office/officeart/2005/8/layout/hProcess4"/>
    <dgm:cxn modelId="{DAD1E5C9-DBCE-4BC7-803E-6EFEA752CCD8}" type="presParOf" srcId="{B8AF28B4-73D5-44D2-ABCE-2956DEF4C811}" destId="{7EC49D07-2395-47E1-BA17-5E4548DB7B73}" srcOrd="0" destOrd="0" presId="urn:microsoft.com/office/officeart/2005/8/layout/hProcess4"/>
    <dgm:cxn modelId="{67DA337F-251E-48A9-B47C-C9024FD88D4F}" type="presParOf" srcId="{B8AF28B4-73D5-44D2-ABCE-2956DEF4C811}" destId="{33AE4D47-A300-48DB-8CCF-DFFDC5A34412}" srcOrd="1" destOrd="0" presId="urn:microsoft.com/office/officeart/2005/8/layout/hProcess4"/>
    <dgm:cxn modelId="{719F74F4-BDA4-42B6-9D3F-C3C4945A4159}" type="presParOf" srcId="{B8AF28B4-73D5-44D2-ABCE-2956DEF4C811}" destId="{DB05F525-73DF-4BFD-ACF5-5EE1134CC504}" srcOrd="2" destOrd="0" presId="urn:microsoft.com/office/officeart/2005/8/layout/hProcess4"/>
    <dgm:cxn modelId="{AE6A83EB-13BA-436B-BF90-68EAF3573879}" type="presParOf" srcId="{DB05F525-73DF-4BFD-ACF5-5EE1134CC504}" destId="{55710FC5-67B4-4A49-95D3-CC2E4A7F5646}" srcOrd="0" destOrd="0" presId="urn:microsoft.com/office/officeart/2005/8/layout/hProcess4"/>
    <dgm:cxn modelId="{BD4835D7-311C-4E6E-ABF4-DEFA699CB0B2}" type="presParOf" srcId="{55710FC5-67B4-4A49-95D3-CC2E4A7F5646}" destId="{1CA9BCBF-2A66-4AE4-A342-05B0298A6BF4}" srcOrd="0" destOrd="0" presId="urn:microsoft.com/office/officeart/2005/8/layout/hProcess4"/>
    <dgm:cxn modelId="{623C8E5B-8221-4AC3-9F5A-AB7F2837967C}" type="presParOf" srcId="{55710FC5-67B4-4A49-95D3-CC2E4A7F5646}" destId="{2A34F17D-3612-4E48-BE4B-FBC745E96C4B}" srcOrd="1" destOrd="0" presId="urn:microsoft.com/office/officeart/2005/8/layout/hProcess4"/>
    <dgm:cxn modelId="{BFAC2926-B382-4A2E-9E1A-2D8B4DFBF7C8}" type="presParOf" srcId="{55710FC5-67B4-4A49-95D3-CC2E4A7F5646}" destId="{0038D4F3-2163-40EF-8CA0-7FA15FCF0B04}" srcOrd="2" destOrd="0" presId="urn:microsoft.com/office/officeart/2005/8/layout/hProcess4"/>
    <dgm:cxn modelId="{129DDE2A-033C-43D2-80F8-9EECCDD9EB71}" type="presParOf" srcId="{55710FC5-67B4-4A49-95D3-CC2E4A7F5646}" destId="{937AE3D5-65BE-4E24-B0AC-15347D0AE79C}" srcOrd="3" destOrd="0" presId="urn:microsoft.com/office/officeart/2005/8/layout/hProcess4"/>
    <dgm:cxn modelId="{3329986F-8899-4EA0-8991-0CB58FFEE770}" type="presParOf" srcId="{55710FC5-67B4-4A49-95D3-CC2E4A7F5646}" destId="{232C0B2D-CFE7-4F30-9419-480A49B64C78}" srcOrd="4" destOrd="0" presId="urn:microsoft.com/office/officeart/2005/8/layout/hProcess4"/>
    <dgm:cxn modelId="{4F6CC949-7483-439A-9689-B9151C298A48}" type="presParOf" srcId="{DB05F525-73DF-4BFD-ACF5-5EE1134CC504}" destId="{D3D975DE-400A-4323-8DD1-109C751887A8}" srcOrd="1" destOrd="0" presId="urn:microsoft.com/office/officeart/2005/8/layout/hProcess4"/>
    <dgm:cxn modelId="{1A6E254D-1BF7-4D48-B22F-F6076D7C8D89}" type="presParOf" srcId="{DB05F525-73DF-4BFD-ACF5-5EE1134CC504}" destId="{9BB61127-BC71-418D-971F-D6155C9BDB94}" srcOrd="2" destOrd="0" presId="urn:microsoft.com/office/officeart/2005/8/layout/hProcess4"/>
    <dgm:cxn modelId="{46DCC796-A873-48F4-8F2B-C33DB5087A2C}" type="presParOf" srcId="{9BB61127-BC71-418D-971F-D6155C9BDB94}" destId="{1E5892FA-819E-4F18-8AEB-F77CE4FD3B54}" srcOrd="0" destOrd="0" presId="urn:microsoft.com/office/officeart/2005/8/layout/hProcess4"/>
    <dgm:cxn modelId="{A120C4F7-DEE5-47F8-B60E-14A0436285CA}" type="presParOf" srcId="{9BB61127-BC71-418D-971F-D6155C9BDB94}" destId="{2D3F190E-1096-4E9A-B132-76F92784E400}" srcOrd="1" destOrd="0" presId="urn:microsoft.com/office/officeart/2005/8/layout/hProcess4"/>
    <dgm:cxn modelId="{FB216A7E-D253-4368-AAC9-F1AD07A8F374}" type="presParOf" srcId="{9BB61127-BC71-418D-971F-D6155C9BDB94}" destId="{AF903B6B-B439-4EF1-8688-764E497DE08B}" srcOrd="2" destOrd="0" presId="urn:microsoft.com/office/officeart/2005/8/layout/hProcess4"/>
    <dgm:cxn modelId="{C6F170AF-8B80-4943-8B5C-263C70332844}" type="presParOf" srcId="{9BB61127-BC71-418D-971F-D6155C9BDB94}" destId="{57A23370-6B2B-40B6-9C70-4084DACD96CD}" srcOrd="3" destOrd="0" presId="urn:microsoft.com/office/officeart/2005/8/layout/hProcess4"/>
    <dgm:cxn modelId="{CC83F7A0-8AE8-4ED4-8409-F3F50491B8E1}" type="presParOf" srcId="{9BB61127-BC71-418D-971F-D6155C9BDB94}" destId="{B75EA58A-1E26-4397-8CCE-924516BF3E6F}" srcOrd="4" destOrd="0" presId="urn:microsoft.com/office/officeart/2005/8/layout/hProcess4"/>
    <dgm:cxn modelId="{0212307B-E77B-4D67-8F65-D3C4BD12D469}" type="presParOf" srcId="{DB05F525-73DF-4BFD-ACF5-5EE1134CC504}" destId="{A3197097-0B0B-4428-839B-0429D86BEBE4}" srcOrd="3" destOrd="0" presId="urn:microsoft.com/office/officeart/2005/8/layout/hProcess4"/>
    <dgm:cxn modelId="{8F103F36-ABAE-4226-901F-84FB76B038F7}" type="presParOf" srcId="{DB05F525-73DF-4BFD-ACF5-5EE1134CC504}" destId="{B2D686D4-C619-4E50-A198-205390D384D3}" srcOrd="4" destOrd="0" presId="urn:microsoft.com/office/officeart/2005/8/layout/hProcess4"/>
    <dgm:cxn modelId="{FF2EB57E-3A68-41A6-8FA3-F79D89097E73}" type="presParOf" srcId="{B2D686D4-C619-4E50-A198-205390D384D3}" destId="{D0CF255C-CC60-4A9D-A426-F5BDA75AF7AA}" srcOrd="0" destOrd="0" presId="urn:microsoft.com/office/officeart/2005/8/layout/hProcess4"/>
    <dgm:cxn modelId="{9C4FCF83-7794-49D4-AA5D-592DFE15656A}" type="presParOf" srcId="{B2D686D4-C619-4E50-A198-205390D384D3}" destId="{6B9FB8B6-D925-475C-A0A6-0DF8E99141B3}" srcOrd="1" destOrd="0" presId="urn:microsoft.com/office/officeart/2005/8/layout/hProcess4"/>
    <dgm:cxn modelId="{0042E92E-3736-4D94-A75D-3226F91C7E78}" type="presParOf" srcId="{B2D686D4-C619-4E50-A198-205390D384D3}" destId="{A9AF49C4-FFAB-424E-B18C-6E64E9F963C0}" srcOrd="2" destOrd="0" presId="urn:microsoft.com/office/officeart/2005/8/layout/hProcess4"/>
    <dgm:cxn modelId="{6D79B7EF-F732-46CB-82BD-70CBE0BC73F1}" type="presParOf" srcId="{B2D686D4-C619-4E50-A198-205390D384D3}" destId="{D8EEFF97-4508-4774-836E-211BB1D63525}" srcOrd="3" destOrd="0" presId="urn:microsoft.com/office/officeart/2005/8/layout/hProcess4"/>
    <dgm:cxn modelId="{15F88BA4-37FC-4E9A-A125-26774A412797}" type="presParOf" srcId="{B2D686D4-C619-4E50-A198-205390D384D3}" destId="{9A43ACC2-2CA6-4F4F-B24C-154BE7D54E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906A70-DE5E-4D67-B8D8-C1457FC52AA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B1303-1FC0-47E8-BAF7-BA93902063D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The business search tool is used to view the following: </a:t>
          </a:r>
        </a:p>
      </dgm:t>
    </dgm:pt>
    <dgm:pt modelId="{0D90C001-0522-461A-B9AC-D9965D79F00C}" type="parTrans" cxnId="{E29A670C-8019-40A7-8DFD-AE64413E5339}">
      <dgm:prSet/>
      <dgm:spPr/>
      <dgm:t>
        <a:bodyPr/>
        <a:lstStyle/>
        <a:p>
          <a:endParaRPr lang="en-US"/>
        </a:p>
      </dgm:t>
    </dgm:pt>
    <dgm:pt modelId="{A43B3D9A-A0DC-41CF-B685-1F3768ECB72A}" type="sibTrans" cxnId="{E29A670C-8019-40A7-8DFD-AE64413E5339}">
      <dgm:prSet/>
      <dgm:spPr/>
      <dgm:t>
        <a:bodyPr/>
        <a:lstStyle/>
        <a:p>
          <a:endParaRPr lang="en-US"/>
        </a:p>
      </dgm:t>
    </dgm:pt>
    <dgm:pt modelId="{5EE3CA43-67E9-493A-85AD-CD875715CE26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Type</a:t>
          </a:r>
        </a:p>
      </dgm:t>
    </dgm:pt>
    <dgm:pt modelId="{60D6E21D-1F0E-4ECD-9682-DB9ED99DA368}" type="parTrans" cxnId="{5CA062BD-8E41-4261-ABA4-64BD4B760A85}">
      <dgm:prSet/>
      <dgm:spPr/>
      <dgm:t>
        <a:bodyPr/>
        <a:lstStyle/>
        <a:p>
          <a:endParaRPr lang="en-US"/>
        </a:p>
      </dgm:t>
    </dgm:pt>
    <dgm:pt modelId="{A11AA6BD-DE1A-4735-9437-EA6662AE4048}" type="sibTrans" cxnId="{5CA062BD-8E41-4261-ABA4-64BD4B760A85}">
      <dgm:prSet/>
      <dgm:spPr/>
      <dgm:t>
        <a:bodyPr/>
        <a:lstStyle/>
        <a:p>
          <a:endParaRPr lang="en-US"/>
        </a:p>
      </dgm:t>
    </dgm:pt>
    <dgm:pt modelId="{0BCE3AD8-2931-41ED-B56F-0E23511A3298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Status</a:t>
          </a:r>
        </a:p>
      </dgm:t>
    </dgm:pt>
    <dgm:pt modelId="{57B09A7B-56A4-4D92-93E4-8857684E6174}" type="parTrans" cxnId="{E117F8B5-E1A0-4F76-A244-3A9F2B81ED4C}">
      <dgm:prSet/>
      <dgm:spPr/>
      <dgm:t>
        <a:bodyPr/>
        <a:lstStyle/>
        <a:p>
          <a:endParaRPr lang="en-US"/>
        </a:p>
      </dgm:t>
    </dgm:pt>
    <dgm:pt modelId="{F8CF5ECA-F404-4A5A-B78E-04E3674A4505}" type="sibTrans" cxnId="{E117F8B5-E1A0-4F76-A244-3A9F2B81ED4C}">
      <dgm:prSet/>
      <dgm:spPr/>
      <dgm:t>
        <a:bodyPr/>
        <a:lstStyle/>
        <a:p>
          <a:endParaRPr lang="en-US"/>
        </a:p>
      </dgm:t>
    </dgm:pt>
    <dgm:pt modelId="{D1DF23C8-6A8B-410C-938A-9C84B0148568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Creation Date</a:t>
          </a:r>
        </a:p>
      </dgm:t>
    </dgm:pt>
    <dgm:pt modelId="{03613E3B-65EA-4231-BAFB-BDD6E6D71F5B}" type="parTrans" cxnId="{AA62D460-84FB-43F9-9A34-B2BE9D35E024}">
      <dgm:prSet/>
      <dgm:spPr/>
      <dgm:t>
        <a:bodyPr/>
        <a:lstStyle/>
        <a:p>
          <a:endParaRPr lang="en-US"/>
        </a:p>
      </dgm:t>
    </dgm:pt>
    <dgm:pt modelId="{21FD1445-7559-48BC-8FB7-4624D012A796}" type="sibTrans" cxnId="{AA62D460-84FB-43F9-9A34-B2BE9D35E024}">
      <dgm:prSet/>
      <dgm:spPr/>
      <dgm:t>
        <a:bodyPr/>
        <a:lstStyle/>
        <a:p>
          <a:endParaRPr lang="en-US"/>
        </a:p>
      </dgm:t>
    </dgm:pt>
    <dgm:pt modelId="{C2CB53E1-25D0-46D2-84D4-B4F3FFFA35C7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Name</a:t>
          </a:r>
          <a:endParaRPr lang="en-US" sz="700" kern="1200" dirty="0">
            <a:solidFill>
              <a:srgbClr val="44546A"/>
            </a:solidFill>
            <a:latin typeface="+mj-lt"/>
          </a:endParaRPr>
        </a:p>
      </dgm:t>
    </dgm:pt>
    <dgm:pt modelId="{8EC540BE-17F4-4D2D-871D-591C02772C06}" type="parTrans" cxnId="{9DC01716-211B-4DA7-9708-BCB0E4DDDDA4}">
      <dgm:prSet/>
      <dgm:spPr/>
      <dgm:t>
        <a:bodyPr/>
        <a:lstStyle/>
        <a:p>
          <a:endParaRPr lang="en-US"/>
        </a:p>
      </dgm:t>
    </dgm:pt>
    <dgm:pt modelId="{4752F02B-8667-4CE4-8CA8-42222951DE73}" type="sibTrans" cxnId="{9DC01716-211B-4DA7-9708-BCB0E4DDDDA4}">
      <dgm:prSet/>
      <dgm:spPr/>
      <dgm:t>
        <a:bodyPr/>
        <a:lstStyle/>
        <a:p>
          <a:endParaRPr lang="en-US"/>
        </a:p>
      </dgm:t>
    </dgm:pt>
    <dgm:pt modelId="{21EF0C84-D3E0-4742-8966-92C53CF1FB85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ID</a:t>
          </a:r>
        </a:p>
      </dgm:t>
    </dgm:pt>
    <dgm:pt modelId="{2B7EA1EB-96E0-43FC-AFC9-E643FF1B449A}" type="parTrans" cxnId="{CDE4508C-89DD-4F1A-9A6F-FBCDEF936D30}">
      <dgm:prSet/>
      <dgm:spPr/>
      <dgm:t>
        <a:bodyPr/>
        <a:lstStyle/>
        <a:p>
          <a:endParaRPr lang="en-US"/>
        </a:p>
      </dgm:t>
    </dgm:pt>
    <dgm:pt modelId="{2A51311A-35BE-4798-BB8D-B63A6450AD08}" type="sibTrans" cxnId="{CDE4508C-89DD-4F1A-9A6F-FBCDEF936D30}">
      <dgm:prSet/>
      <dgm:spPr/>
      <dgm:t>
        <a:bodyPr/>
        <a:lstStyle/>
        <a:p>
          <a:endParaRPr lang="en-US"/>
        </a:p>
      </dgm:t>
    </dgm:pt>
    <dgm:pt modelId="{2E4A9D4B-8931-491F-B344-3472FAAB402E}" type="pres">
      <dgm:prSet presAssocID="{59906A70-DE5E-4D67-B8D8-C1457FC52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C12D3-5457-4B62-9ED3-6100370A4615}" type="pres">
      <dgm:prSet presAssocID="{04FB1303-1FC0-47E8-BAF7-BA93902063D5}" presName="root" presStyleCnt="0"/>
      <dgm:spPr/>
    </dgm:pt>
    <dgm:pt modelId="{920B036D-978D-48C5-9C01-F43DD24B9B8A}" type="pres">
      <dgm:prSet presAssocID="{04FB1303-1FC0-47E8-BAF7-BA93902063D5}" presName="rootComposite" presStyleCnt="0"/>
      <dgm:spPr/>
    </dgm:pt>
    <dgm:pt modelId="{4E90C637-6D75-439B-9123-C088EBE3D0ED}" type="pres">
      <dgm:prSet presAssocID="{04FB1303-1FC0-47E8-BAF7-BA93902063D5}" presName="rootText" presStyleLbl="node1" presStyleIdx="0" presStyleCnt="1" custScaleX="438544"/>
      <dgm:spPr/>
    </dgm:pt>
    <dgm:pt modelId="{79F22325-5806-49EE-9975-2A079BA8A767}" type="pres">
      <dgm:prSet presAssocID="{04FB1303-1FC0-47E8-BAF7-BA93902063D5}" presName="rootConnector" presStyleLbl="node1" presStyleIdx="0" presStyleCnt="1"/>
      <dgm:spPr/>
    </dgm:pt>
    <dgm:pt modelId="{1E3B8E28-58FE-4A58-B90F-7CBCBF2DBE90}" type="pres">
      <dgm:prSet presAssocID="{04FB1303-1FC0-47E8-BAF7-BA93902063D5}" presName="childShape" presStyleCnt="0"/>
      <dgm:spPr/>
    </dgm:pt>
    <dgm:pt modelId="{81CB4548-1881-4AA8-941B-193BCFECBEE1}" type="pres">
      <dgm:prSet presAssocID="{60D6E21D-1F0E-4ECD-9682-DB9ED99DA368}" presName="Name13" presStyleLbl="parChTrans1D2" presStyleIdx="0" presStyleCnt="5"/>
      <dgm:spPr/>
    </dgm:pt>
    <dgm:pt modelId="{92B594F5-24D4-4984-B1E9-B368E562760B}" type="pres">
      <dgm:prSet presAssocID="{5EE3CA43-67E9-493A-85AD-CD875715CE26}" presName="childText" presStyleLbl="bgAcc1" presStyleIdx="0" presStyleCnt="5" custScaleX="435613" custLinFactNeighborX="3056" custLinFactNeighborY="1303">
        <dgm:presLayoutVars>
          <dgm:bulletEnabled val="1"/>
        </dgm:presLayoutVars>
      </dgm:prSet>
      <dgm:spPr/>
    </dgm:pt>
    <dgm:pt modelId="{E46C286A-C50D-495D-80BA-5E3DB63E7F2E}" type="pres">
      <dgm:prSet presAssocID="{57B09A7B-56A4-4D92-93E4-8857684E6174}" presName="Name13" presStyleLbl="parChTrans1D2" presStyleIdx="1" presStyleCnt="5"/>
      <dgm:spPr/>
    </dgm:pt>
    <dgm:pt modelId="{1D1825AD-6DCF-4ED8-9600-3B249F9A95E1}" type="pres">
      <dgm:prSet presAssocID="{0BCE3AD8-2931-41ED-B56F-0E23511A3298}" presName="childText" presStyleLbl="bgAcc1" presStyleIdx="1" presStyleCnt="5" custScaleX="432793" custLinFactNeighborX="3514" custLinFactNeighborY="1489">
        <dgm:presLayoutVars>
          <dgm:bulletEnabled val="1"/>
        </dgm:presLayoutVars>
      </dgm:prSet>
      <dgm:spPr/>
    </dgm:pt>
    <dgm:pt modelId="{BAE67AEE-3331-4E66-AE14-D3557FCA2478}" type="pres">
      <dgm:prSet presAssocID="{03613E3B-65EA-4231-BAFB-BDD6E6D71F5B}" presName="Name13" presStyleLbl="parChTrans1D2" presStyleIdx="2" presStyleCnt="5"/>
      <dgm:spPr/>
    </dgm:pt>
    <dgm:pt modelId="{54C39E8D-DFDF-446A-9D97-D71215D7F44A}" type="pres">
      <dgm:prSet presAssocID="{D1DF23C8-6A8B-410C-938A-9C84B0148568}" presName="childText" presStyleLbl="bgAcc1" presStyleIdx="2" presStyleCnt="5" custScaleX="434577" custLinFactNeighborX="3672" custLinFactNeighborY="-1139">
        <dgm:presLayoutVars>
          <dgm:bulletEnabled val="1"/>
        </dgm:presLayoutVars>
      </dgm:prSet>
      <dgm:spPr/>
    </dgm:pt>
    <dgm:pt modelId="{6FFB00E1-19D4-4FEC-B09E-A6280B3E7DFD}" type="pres">
      <dgm:prSet presAssocID="{8EC540BE-17F4-4D2D-871D-591C02772C06}" presName="Name13" presStyleLbl="parChTrans1D2" presStyleIdx="3" presStyleCnt="5"/>
      <dgm:spPr/>
    </dgm:pt>
    <dgm:pt modelId="{6F3FCF23-41FB-41FD-A04E-721CCA1F32E8}" type="pres">
      <dgm:prSet presAssocID="{C2CB53E1-25D0-46D2-84D4-B4F3FFFA35C7}" presName="childText" presStyleLbl="bgAcc1" presStyleIdx="3" presStyleCnt="5" custScaleX="436847">
        <dgm:presLayoutVars>
          <dgm:bulletEnabled val="1"/>
        </dgm:presLayoutVars>
      </dgm:prSet>
      <dgm:spPr/>
    </dgm:pt>
    <dgm:pt modelId="{882F9F58-6800-44E0-9FD0-E82BB146B643}" type="pres">
      <dgm:prSet presAssocID="{2B7EA1EB-96E0-43FC-AFC9-E643FF1B449A}" presName="Name13" presStyleLbl="parChTrans1D2" presStyleIdx="4" presStyleCnt="5"/>
      <dgm:spPr/>
    </dgm:pt>
    <dgm:pt modelId="{52786675-A700-495B-8155-DB3F95E468A7}" type="pres">
      <dgm:prSet presAssocID="{21EF0C84-D3E0-4742-8966-92C53CF1FB85}" presName="childText" presStyleLbl="bgAcc1" presStyleIdx="4" presStyleCnt="5" custScaleX="437802">
        <dgm:presLayoutVars>
          <dgm:bulletEnabled val="1"/>
        </dgm:presLayoutVars>
      </dgm:prSet>
      <dgm:spPr/>
    </dgm:pt>
  </dgm:ptLst>
  <dgm:cxnLst>
    <dgm:cxn modelId="{373DB706-D1D4-47D6-A341-E619A88F1C13}" type="presOf" srcId="{5EE3CA43-67E9-493A-85AD-CD875715CE26}" destId="{92B594F5-24D4-4984-B1E9-B368E562760B}" srcOrd="0" destOrd="0" presId="urn:microsoft.com/office/officeart/2005/8/layout/hierarchy3"/>
    <dgm:cxn modelId="{E29A670C-8019-40A7-8DFD-AE64413E5339}" srcId="{59906A70-DE5E-4D67-B8D8-C1457FC52AAA}" destId="{04FB1303-1FC0-47E8-BAF7-BA93902063D5}" srcOrd="0" destOrd="0" parTransId="{0D90C001-0522-461A-B9AC-D9965D79F00C}" sibTransId="{A43B3D9A-A0DC-41CF-B685-1F3768ECB72A}"/>
    <dgm:cxn modelId="{9DC01716-211B-4DA7-9708-BCB0E4DDDDA4}" srcId="{04FB1303-1FC0-47E8-BAF7-BA93902063D5}" destId="{C2CB53E1-25D0-46D2-84D4-B4F3FFFA35C7}" srcOrd="3" destOrd="0" parTransId="{8EC540BE-17F4-4D2D-871D-591C02772C06}" sibTransId="{4752F02B-8667-4CE4-8CA8-42222951DE73}"/>
    <dgm:cxn modelId="{66698C36-F7AD-4AE7-B752-25ABB39D21B0}" type="presOf" srcId="{57B09A7B-56A4-4D92-93E4-8857684E6174}" destId="{E46C286A-C50D-495D-80BA-5E3DB63E7F2E}" srcOrd="0" destOrd="0" presId="urn:microsoft.com/office/officeart/2005/8/layout/hierarchy3"/>
    <dgm:cxn modelId="{A2E30E37-8EF1-41D2-9FDB-59B63BB559C5}" type="presOf" srcId="{60D6E21D-1F0E-4ECD-9682-DB9ED99DA368}" destId="{81CB4548-1881-4AA8-941B-193BCFECBEE1}" srcOrd="0" destOrd="0" presId="urn:microsoft.com/office/officeart/2005/8/layout/hierarchy3"/>
    <dgm:cxn modelId="{87649B5C-9414-47E5-8647-B5A5B818B24D}" type="presOf" srcId="{21EF0C84-D3E0-4742-8966-92C53CF1FB85}" destId="{52786675-A700-495B-8155-DB3F95E468A7}" srcOrd="0" destOrd="0" presId="urn:microsoft.com/office/officeart/2005/8/layout/hierarchy3"/>
    <dgm:cxn modelId="{AA62D460-84FB-43F9-9A34-B2BE9D35E024}" srcId="{04FB1303-1FC0-47E8-BAF7-BA93902063D5}" destId="{D1DF23C8-6A8B-410C-938A-9C84B0148568}" srcOrd="2" destOrd="0" parTransId="{03613E3B-65EA-4231-BAFB-BDD6E6D71F5B}" sibTransId="{21FD1445-7559-48BC-8FB7-4624D012A796}"/>
    <dgm:cxn modelId="{90E58662-0E8E-49B2-9C4A-369A8093A1AC}" type="presOf" srcId="{03613E3B-65EA-4231-BAFB-BDD6E6D71F5B}" destId="{BAE67AEE-3331-4E66-AE14-D3557FCA2478}" srcOrd="0" destOrd="0" presId="urn:microsoft.com/office/officeart/2005/8/layout/hierarchy3"/>
    <dgm:cxn modelId="{DB0B3044-8EFF-4C12-9D5C-33BC2843E5EB}" type="presOf" srcId="{8EC540BE-17F4-4D2D-871D-591C02772C06}" destId="{6FFB00E1-19D4-4FEC-B09E-A6280B3E7DFD}" srcOrd="0" destOrd="0" presId="urn:microsoft.com/office/officeart/2005/8/layout/hierarchy3"/>
    <dgm:cxn modelId="{E022E64F-8543-414D-9A08-6309A51E38AB}" type="presOf" srcId="{2B7EA1EB-96E0-43FC-AFC9-E643FF1B449A}" destId="{882F9F58-6800-44E0-9FD0-E82BB146B643}" srcOrd="0" destOrd="0" presId="urn:microsoft.com/office/officeart/2005/8/layout/hierarchy3"/>
    <dgm:cxn modelId="{1635D456-7C3D-4D84-AB1E-6BCFA1E1CA11}" type="presOf" srcId="{C2CB53E1-25D0-46D2-84D4-B4F3FFFA35C7}" destId="{6F3FCF23-41FB-41FD-A04E-721CCA1F32E8}" srcOrd="0" destOrd="0" presId="urn:microsoft.com/office/officeart/2005/8/layout/hierarchy3"/>
    <dgm:cxn modelId="{9092B482-781B-4A33-8AA1-32CB2F47846F}" type="presOf" srcId="{04FB1303-1FC0-47E8-BAF7-BA93902063D5}" destId="{4E90C637-6D75-439B-9123-C088EBE3D0ED}" srcOrd="0" destOrd="0" presId="urn:microsoft.com/office/officeart/2005/8/layout/hierarchy3"/>
    <dgm:cxn modelId="{EAE6698C-219D-4353-8803-9F4208E1B599}" type="presOf" srcId="{D1DF23C8-6A8B-410C-938A-9C84B0148568}" destId="{54C39E8D-DFDF-446A-9D97-D71215D7F44A}" srcOrd="0" destOrd="0" presId="urn:microsoft.com/office/officeart/2005/8/layout/hierarchy3"/>
    <dgm:cxn modelId="{CDE4508C-89DD-4F1A-9A6F-FBCDEF936D30}" srcId="{04FB1303-1FC0-47E8-BAF7-BA93902063D5}" destId="{21EF0C84-D3E0-4742-8966-92C53CF1FB85}" srcOrd="4" destOrd="0" parTransId="{2B7EA1EB-96E0-43FC-AFC9-E643FF1B449A}" sibTransId="{2A51311A-35BE-4798-BB8D-B63A6450AD08}"/>
    <dgm:cxn modelId="{E117F8B5-E1A0-4F76-A244-3A9F2B81ED4C}" srcId="{04FB1303-1FC0-47E8-BAF7-BA93902063D5}" destId="{0BCE3AD8-2931-41ED-B56F-0E23511A3298}" srcOrd="1" destOrd="0" parTransId="{57B09A7B-56A4-4D92-93E4-8857684E6174}" sibTransId="{F8CF5ECA-F404-4A5A-B78E-04E3674A4505}"/>
    <dgm:cxn modelId="{5CA062BD-8E41-4261-ABA4-64BD4B760A85}" srcId="{04FB1303-1FC0-47E8-BAF7-BA93902063D5}" destId="{5EE3CA43-67E9-493A-85AD-CD875715CE26}" srcOrd="0" destOrd="0" parTransId="{60D6E21D-1F0E-4ECD-9682-DB9ED99DA368}" sibTransId="{A11AA6BD-DE1A-4735-9437-EA6662AE4048}"/>
    <dgm:cxn modelId="{CB4470D6-4C73-49BA-9944-4E6F3DB6281D}" type="presOf" srcId="{0BCE3AD8-2931-41ED-B56F-0E23511A3298}" destId="{1D1825AD-6DCF-4ED8-9600-3B249F9A95E1}" srcOrd="0" destOrd="0" presId="urn:microsoft.com/office/officeart/2005/8/layout/hierarchy3"/>
    <dgm:cxn modelId="{41E971D9-CA66-4187-B00E-D466291FE3A8}" type="presOf" srcId="{04FB1303-1FC0-47E8-BAF7-BA93902063D5}" destId="{79F22325-5806-49EE-9975-2A079BA8A767}" srcOrd="1" destOrd="0" presId="urn:microsoft.com/office/officeart/2005/8/layout/hierarchy3"/>
    <dgm:cxn modelId="{65CB34EB-E27F-4343-9026-DEAC68E1D4DD}" type="presOf" srcId="{59906A70-DE5E-4D67-B8D8-C1457FC52AAA}" destId="{2E4A9D4B-8931-491F-B344-3472FAAB402E}" srcOrd="0" destOrd="0" presId="urn:microsoft.com/office/officeart/2005/8/layout/hierarchy3"/>
    <dgm:cxn modelId="{07001FDA-FFB4-4B1E-96D3-074CE49A02BC}" type="presParOf" srcId="{2E4A9D4B-8931-491F-B344-3472FAAB402E}" destId="{F57C12D3-5457-4B62-9ED3-6100370A4615}" srcOrd="0" destOrd="0" presId="urn:microsoft.com/office/officeart/2005/8/layout/hierarchy3"/>
    <dgm:cxn modelId="{2748E5F7-17F7-43C4-A140-EE5827A2C699}" type="presParOf" srcId="{F57C12D3-5457-4B62-9ED3-6100370A4615}" destId="{920B036D-978D-48C5-9C01-F43DD24B9B8A}" srcOrd="0" destOrd="0" presId="urn:microsoft.com/office/officeart/2005/8/layout/hierarchy3"/>
    <dgm:cxn modelId="{B5B6C44A-DF5A-447B-9586-9EA28669102A}" type="presParOf" srcId="{920B036D-978D-48C5-9C01-F43DD24B9B8A}" destId="{4E90C637-6D75-439B-9123-C088EBE3D0ED}" srcOrd="0" destOrd="0" presId="urn:microsoft.com/office/officeart/2005/8/layout/hierarchy3"/>
    <dgm:cxn modelId="{021A52DB-AEBF-4F37-A17B-FE0BE48880E3}" type="presParOf" srcId="{920B036D-978D-48C5-9C01-F43DD24B9B8A}" destId="{79F22325-5806-49EE-9975-2A079BA8A767}" srcOrd="1" destOrd="0" presId="urn:microsoft.com/office/officeart/2005/8/layout/hierarchy3"/>
    <dgm:cxn modelId="{80969923-421C-4B40-9B44-4973BB9DCCB1}" type="presParOf" srcId="{F57C12D3-5457-4B62-9ED3-6100370A4615}" destId="{1E3B8E28-58FE-4A58-B90F-7CBCBF2DBE90}" srcOrd="1" destOrd="0" presId="urn:microsoft.com/office/officeart/2005/8/layout/hierarchy3"/>
    <dgm:cxn modelId="{61021A8D-6D0D-4FCE-A6BC-A35BA16FEDC9}" type="presParOf" srcId="{1E3B8E28-58FE-4A58-B90F-7CBCBF2DBE90}" destId="{81CB4548-1881-4AA8-941B-193BCFECBEE1}" srcOrd="0" destOrd="0" presId="urn:microsoft.com/office/officeart/2005/8/layout/hierarchy3"/>
    <dgm:cxn modelId="{C017C121-76AB-476F-B8BE-BD4949E78241}" type="presParOf" srcId="{1E3B8E28-58FE-4A58-B90F-7CBCBF2DBE90}" destId="{92B594F5-24D4-4984-B1E9-B368E562760B}" srcOrd="1" destOrd="0" presId="urn:microsoft.com/office/officeart/2005/8/layout/hierarchy3"/>
    <dgm:cxn modelId="{2B350E95-D45E-4610-B072-F87E7209A5FB}" type="presParOf" srcId="{1E3B8E28-58FE-4A58-B90F-7CBCBF2DBE90}" destId="{E46C286A-C50D-495D-80BA-5E3DB63E7F2E}" srcOrd="2" destOrd="0" presId="urn:microsoft.com/office/officeart/2005/8/layout/hierarchy3"/>
    <dgm:cxn modelId="{D43BE43D-7428-4FA9-B34C-5A7D504395E8}" type="presParOf" srcId="{1E3B8E28-58FE-4A58-B90F-7CBCBF2DBE90}" destId="{1D1825AD-6DCF-4ED8-9600-3B249F9A95E1}" srcOrd="3" destOrd="0" presId="urn:microsoft.com/office/officeart/2005/8/layout/hierarchy3"/>
    <dgm:cxn modelId="{E0131AF1-C993-497F-A19A-F4AED8987283}" type="presParOf" srcId="{1E3B8E28-58FE-4A58-B90F-7CBCBF2DBE90}" destId="{BAE67AEE-3331-4E66-AE14-D3557FCA2478}" srcOrd="4" destOrd="0" presId="urn:microsoft.com/office/officeart/2005/8/layout/hierarchy3"/>
    <dgm:cxn modelId="{F20A0955-F0F2-4FBB-82A9-E85D792674E3}" type="presParOf" srcId="{1E3B8E28-58FE-4A58-B90F-7CBCBF2DBE90}" destId="{54C39E8D-DFDF-446A-9D97-D71215D7F44A}" srcOrd="5" destOrd="0" presId="urn:microsoft.com/office/officeart/2005/8/layout/hierarchy3"/>
    <dgm:cxn modelId="{894ACC04-28F7-4DCB-821D-7F9EB59FFD11}" type="presParOf" srcId="{1E3B8E28-58FE-4A58-B90F-7CBCBF2DBE90}" destId="{6FFB00E1-19D4-4FEC-B09E-A6280B3E7DFD}" srcOrd="6" destOrd="0" presId="urn:microsoft.com/office/officeart/2005/8/layout/hierarchy3"/>
    <dgm:cxn modelId="{1A7E742E-18E8-406F-9A88-D9B4386F3DC6}" type="presParOf" srcId="{1E3B8E28-58FE-4A58-B90F-7CBCBF2DBE90}" destId="{6F3FCF23-41FB-41FD-A04E-721CCA1F32E8}" srcOrd="7" destOrd="0" presId="urn:microsoft.com/office/officeart/2005/8/layout/hierarchy3"/>
    <dgm:cxn modelId="{0B0895F6-0336-4BA2-A898-543C36B2A4EB}" type="presParOf" srcId="{1E3B8E28-58FE-4A58-B90F-7CBCBF2DBE90}" destId="{882F9F58-6800-44E0-9FD0-E82BB146B643}" srcOrd="8" destOrd="0" presId="urn:microsoft.com/office/officeart/2005/8/layout/hierarchy3"/>
    <dgm:cxn modelId="{7398ED5C-CC96-4B0D-A057-0CBE12128A44}" type="presParOf" srcId="{1E3B8E28-58FE-4A58-B90F-7CBCBF2DBE90}" destId="{52786675-A700-495B-8155-DB3F95E468A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842F4-701F-484C-A260-C9534CFC3CF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03AA4-BA5F-4DB1-A77C-0F4198E24F5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anchor="t"/>
        <a:lstStyle/>
        <a:p>
          <a:r>
            <a:rPr lang="en-US" sz="2800" dirty="0">
              <a:solidFill>
                <a:srgbClr val="44546A"/>
              </a:solidFill>
            </a:rPr>
            <a:t>Business Type</a:t>
          </a:r>
        </a:p>
      </dgm:t>
    </dgm:pt>
    <dgm:pt modelId="{E0B76347-6927-4655-8C8A-219AC9B0CCF0}" type="parTrans" cxnId="{43E2177B-4210-4189-A639-D3EE41A1D6AB}">
      <dgm:prSet/>
      <dgm:spPr/>
      <dgm:t>
        <a:bodyPr/>
        <a:lstStyle/>
        <a:p>
          <a:endParaRPr lang="en-US"/>
        </a:p>
      </dgm:t>
    </dgm:pt>
    <dgm:pt modelId="{B3D22E9C-9703-4B58-B3FC-D5D5411B5884}" type="sibTrans" cxnId="{43E2177B-4210-4189-A639-D3EE41A1D6AB}">
      <dgm:prSet/>
      <dgm:spPr/>
      <dgm:t>
        <a:bodyPr/>
        <a:lstStyle/>
        <a:p>
          <a:endParaRPr lang="en-US"/>
        </a:p>
      </dgm:t>
    </dgm:pt>
    <dgm:pt modelId="{7D6EF285-5F99-4FF3-9F64-94788290E29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en-US" sz="2800" dirty="0">
              <a:solidFill>
                <a:srgbClr val="44546A"/>
              </a:solidFill>
            </a:rPr>
            <a:t>Business Status</a:t>
          </a:r>
        </a:p>
      </dgm:t>
    </dgm:pt>
    <dgm:pt modelId="{AD15060A-0160-4834-A702-B1345DD3F534}" type="parTrans" cxnId="{5EC86063-FE75-416C-BBCB-16A0E0F90AD1}">
      <dgm:prSet/>
      <dgm:spPr/>
      <dgm:t>
        <a:bodyPr/>
        <a:lstStyle/>
        <a:p>
          <a:endParaRPr lang="en-US"/>
        </a:p>
      </dgm:t>
    </dgm:pt>
    <dgm:pt modelId="{6B66ECDA-E25E-4812-B9F9-B682F7FB146E}" type="sibTrans" cxnId="{5EC86063-FE75-416C-BBCB-16A0E0F90AD1}">
      <dgm:prSet/>
      <dgm:spPr/>
      <dgm:t>
        <a:bodyPr/>
        <a:lstStyle/>
        <a:p>
          <a:endParaRPr lang="en-US"/>
        </a:p>
      </dgm:t>
    </dgm:pt>
    <dgm:pt modelId="{216AD1FF-8A79-451B-A37B-22C903F82EE6}">
      <dgm:prSet phldrT="[Text]" custT="1"/>
      <dgm:spPr/>
      <dgm:t>
        <a:bodyPr/>
        <a:lstStyle/>
        <a:p>
          <a:pPr>
            <a:buFontTx/>
            <a:buNone/>
          </a:pPr>
          <a:r>
            <a:rPr lang="en-US" sz="1800" dirty="0">
              <a:solidFill>
                <a:srgbClr val="44546A"/>
              </a:solidFill>
            </a:rPr>
            <a:t>   </a:t>
          </a:r>
        </a:p>
      </dgm:t>
    </dgm:pt>
    <dgm:pt modelId="{735225FF-0C75-4C9F-A937-F6AE791C74B2}" type="parTrans" cxnId="{B1D36B2A-E6CF-4515-A225-48D45105C4D4}">
      <dgm:prSet/>
      <dgm:spPr/>
      <dgm:t>
        <a:bodyPr/>
        <a:lstStyle/>
        <a:p>
          <a:endParaRPr lang="en-US"/>
        </a:p>
      </dgm:t>
    </dgm:pt>
    <dgm:pt modelId="{73DF297D-C1A6-41D8-BAB3-A362D5D83E0C}" type="sibTrans" cxnId="{B1D36B2A-E6CF-4515-A225-48D45105C4D4}">
      <dgm:prSet/>
      <dgm:spPr/>
      <dgm:t>
        <a:bodyPr/>
        <a:lstStyle/>
        <a:p>
          <a:endParaRPr lang="en-US"/>
        </a:p>
      </dgm:t>
    </dgm:pt>
    <dgm:pt modelId="{713F9D60-E5F2-4BFA-8248-6CC75703E7A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anchor="t"/>
        <a:lstStyle/>
        <a:p>
          <a:r>
            <a:rPr lang="en-US" sz="2800" dirty="0">
              <a:solidFill>
                <a:srgbClr val="44546A"/>
              </a:solidFill>
            </a:rPr>
            <a:t>Date of Formation in Jurisdiction</a:t>
          </a:r>
        </a:p>
      </dgm:t>
    </dgm:pt>
    <dgm:pt modelId="{8D526C7C-618B-42D2-8665-EBD8DAC03A74}" type="parTrans" cxnId="{BC338638-C792-4A61-970F-9587E0DC75F0}">
      <dgm:prSet/>
      <dgm:spPr/>
      <dgm:t>
        <a:bodyPr/>
        <a:lstStyle/>
        <a:p>
          <a:endParaRPr lang="en-US"/>
        </a:p>
      </dgm:t>
    </dgm:pt>
    <dgm:pt modelId="{69C81515-3407-420C-AE93-6D6BE78DCE02}" type="sibTrans" cxnId="{BC338638-C792-4A61-970F-9587E0DC75F0}">
      <dgm:prSet/>
      <dgm:spPr/>
      <dgm:t>
        <a:bodyPr/>
        <a:lstStyle/>
        <a:p>
          <a:endParaRPr lang="en-US"/>
        </a:p>
      </dgm:t>
    </dgm:pt>
    <dgm:pt modelId="{3AB3A7EA-88EA-4A8F-9919-0253D939A8BB}">
      <dgm:prSet phldrT="[Text]" custT="1"/>
      <dgm:spPr/>
      <dgm:t>
        <a:bodyPr/>
        <a:lstStyle/>
        <a:p>
          <a:pPr>
            <a:buFontTx/>
            <a:buBlip>
              <a:blip xmlns:r="http://schemas.openxmlformats.org/officeDocument/2006/relationships" r:embed="rId1"/>
            </a:buBlip>
          </a:pPr>
          <a:endParaRPr lang="en-US" sz="1800" dirty="0">
            <a:solidFill>
              <a:srgbClr val="44546A"/>
            </a:solidFill>
          </a:endParaRPr>
        </a:p>
      </dgm:t>
    </dgm:pt>
    <dgm:pt modelId="{DB48770C-9FC9-46BE-87D3-4574DE24BA84}" type="parTrans" cxnId="{475F83C6-0052-4ED8-A19A-DB09BE574EE8}">
      <dgm:prSet/>
      <dgm:spPr/>
      <dgm:t>
        <a:bodyPr/>
        <a:lstStyle/>
        <a:p>
          <a:endParaRPr lang="en-US"/>
        </a:p>
      </dgm:t>
    </dgm:pt>
    <dgm:pt modelId="{31CB77DD-0F80-4455-AE68-AFA4CB1DBE8D}" type="sibTrans" cxnId="{475F83C6-0052-4ED8-A19A-DB09BE574EE8}">
      <dgm:prSet/>
      <dgm:spPr/>
      <dgm:t>
        <a:bodyPr/>
        <a:lstStyle/>
        <a:p>
          <a:endParaRPr lang="en-US"/>
        </a:p>
      </dgm:t>
    </dgm:pt>
    <dgm:pt modelId="{22299941-F3CF-46E0-A122-CFCE0C16FB0A}" type="pres">
      <dgm:prSet presAssocID="{4F7842F4-701F-484C-A260-C9534CFC3CFC}" presName="Name0" presStyleCnt="0">
        <dgm:presLayoutVars>
          <dgm:dir/>
          <dgm:resizeHandles val="exact"/>
        </dgm:presLayoutVars>
      </dgm:prSet>
      <dgm:spPr/>
    </dgm:pt>
    <dgm:pt modelId="{FE2F79D5-D1D0-4A4C-BD81-A875F96F1230}" type="pres">
      <dgm:prSet presAssocID="{88E03AA4-BA5F-4DB1-A77C-0F4198E24F5C}" presName="parAndChTx" presStyleLbl="node1" presStyleIdx="0" presStyleCnt="3">
        <dgm:presLayoutVars>
          <dgm:bulletEnabled val="1"/>
        </dgm:presLayoutVars>
      </dgm:prSet>
      <dgm:spPr/>
    </dgm:pt>
    <dgm:pt modelId="{18EF438B-987C-4900-8124-54C272DA12CE}" type="pres">
      <dgm:prSet presAssocID="{B3D22E9C-9703-4B58-B3FC-D5D5411B5884}" presName="parAndChSpace" presStyleCnt="0"/>
      <dgm:spPr/>
    </dgm:pt>
    <dgm:pt modelId="{24EBFBB9-1D85-47C1-9434-6233FBA851F5}" type="pres">
      <dgm:prSet presAssocID="{7D6EF285-5F99-4FF3-9F64-94788290E29A}" presName="parAndChTx" presStyleLbl="node1" presStyleIdx="1" presStyleCnt="3">
        <dgm:presLayoutVars>
          <dgm:bulletEnabled val="1"/>
        </dgm:presLayoutVars>
      </dgm:prSet>
      <dgm:spPr/>
    </dgm:pt>
    <dgm:pt modelId="{56751F88-D7FA-4371-A1D5-054948C7335C}" type="pres">
      <dgm:prSet presAssocID="{6B66ECDA-E25E-4812-B9F9-B682F7FB146E}" presName="parAndChSpace" presStyleCnt="0"/>
      <dgm:spPr/>
    </dgm:pt>
    <dgm:pt modelId="{14056A5C-67A5-4D41-9D17-72AEB3D4B4F5}" type="pres">
      <dgm:prSet presAssocID="{713F9D60-E5F2-4BFA-8248-6CC75703E7A5}" presName="parAndChTx" presStyleLbl="node1" presStyleIdx="2" presStyleCnt="3" custLinFactNeighborX="-2471" custLinFactNeighborY="-923">
        <dgm:presLayoutVars>
          <dgm:bulletEnabled val="1"/>
        </dgm:presLayoutVars>
      </dgm:prSet>
      <dgm:spPr/>
    </dgm:pt>
  </dgm:ptLst>
  <dgm:cxnLst>
    <dgm:cxn modelId="{48D5300F-3BC3-427E-8469-E303C74484AB}" type="presOf" srcId="{4F7842F4-701F-484C-A260-C9534CFC3CFC}" destId="{22299941-F3CF-46E0-A122-CFCE0C16FB0A}" srcOrd="0" destOrd="0" presId="urn:microsoft.com/office/officeart/2005/8/layout/hChevron3"/>
    <dgm:cxn modelId="{B1D36B2A-E6CF-4515-A225-48D45105C4D4}" srcId="{7D6EF285-5F99-4FF3-9F64-94788290E29A}" destId="{216AD1FF-8A79-451B-A37B-22C903F82EE6}" srcOrd="1" destOrd="0" parTransId="{735225FF-0C75-4C9F-A937-F6AE791C74B2}" sibTransId="{73DF297D-C1A6-41D8-BAB3-A362D5D83E0C}"/>
    <dgm:cxn modelId="{BC338638-C792-4A61-970F-9587E0DC75F0}" srcId="{4F7842F4-701F-484C-A260-C9534CFC3CFC}" destId="{713F9D60-E5F2-4BFA-8248-6CC75703E7A5}" srcOrd="2" destOrd="0" parTransId="{8D526C7C-618B-42D2-8665-EBD8DAC03A74}" sibTransId="{69C81515-3407-420C-AE93-6D6BE78DCE02}"/>
    <dgm:cxn modelId="{5EC86063-FE75-416C-BBCB-16A0E0F90AD1}" srcId="{4F7842F4-701F-484C-A260-C9534CFC3CFC}" destId="{7D6EF285-5F99-4FF3-9F64-94788290E29A}" srcOrd="1" destOrd="0" parTransId="{AD15060A-0160-4834-A702-B1345DD3F534}" sibTransId="{6B66ECDA-E25E-4812-B9F9-B682F7FB146E}"/>
    <dgm:cxn modelId="{A9550771-7DEB-4789-A41B-0CA17FCBB841}" type="presOf" srcId="{88E03AA4-BA5F-4DB1-A77C-0F4198E24F5C}" destId="{FE2F79D5-D1D0-4A4C-BD81-A875F96F1230}" srcOrd="0" destOrd="0" presId="urn:microsoft.com/office/officeart/2005/8/layout/hChevron3"/>
    <dgm:cxn modelId="{43E2177B-4210-4189-A639-D3EE41A1D6AB}" srcId="{4F7842F4-701F-484C-A260-C9534CFC3CFC}" destId="{88E03AA4-BA5F-4DB1-A77C-0F4198E24F5C}" srcOrd="0" destOrd="0" parTransId="{E0B76347-6927-4655-8C8A-219AC9B0CCF0}" sibTransId="{B3D22E9C-9703-4B58-B3FC-D5D5411B5884}"/>
    <dgm:cxn modelId="{D1578AAE-FEE5-4108-BE4A-03CFB12CC70F}" type="presOf" srcId="{713F9D60-E5F2-4BFA-8248-6CC75703E7A5}" destId="{14056A5C-67A5-4D41-9D17-72AEB3D4B4F5}" srcOrd="0" destOrd="0" presId="urn:microsoft.com/office/officeart/2005/8/layout/hChevron3"/>
    <dgm:cxn modelId="{475F83C6-0052-4ED8-A19A-DB09BE574EE8}" srcId="{7D6EF285-5F99-4FF3-9F64-94788290E29A}" destId="{3AB3A7EA-88EA-4A8F-9919-0253D939A8BB}" srcOrd="0" destOrd="0" parTransId="{DB48770C-9FC9-46BE-87D3-4574DE24BA84}" sibTransId="{31CB77DD-0F80-4455-AE68-AFA4CB1DBE8D}"/>
    <dgm:cxn modelId="{47D15AC8-5E7D-47B2-8A1B-0C66AF7CB048}" type="presOf" srcId="{7D6EF285-5F99-4FF3-9F64-94788290E29A}" destId="{24EBFBB9-1D85-47C1-9434-6233FBA851F5}" srcOrd="0" destOrd="0" presId="urn:microsoft.com/office/officeart/2005/8/layout/hChevron3"/>
    <dgm:cxn modelId="{62FD42D6-9DD5-429A-A6DA-377463E0892C}" type="presOf" srcId="{3AB3A7EA-88EA-4A8F-9919-0253D939A8BB}" destId="{24EBFBB9-1D85-47C1-9434-6233FBA851F5}" srcOrd="0" destOrd="1" presId="urn:microsoft.com/office/officeart/2005/8/layout/hChevron3"/>
    <dgm:cxn modelId="{58CEE1F7-5E2D-42FD-98CA-AF4516ECD357}" type="presOf" srcId="{216AD1FF-8A79-451B-A37B-22C903F82EE6}" destId="{24EBFBB9-1D85-47C1-9434-6233FBA851F5}" srcOrd="0" destOrd="2" presId="urn:microsoft.com/office/officeart/2005/8/layout/hChevron3"/>
    <dgm:cxn modelId="{87C3DB31-4052-4B91-97F6-7E8A075E8771}" type="presParOf" srcId="{22299941-F3CF-46E0-A122-CFCE0C16FB0A}" destId="{FE2F79D5-D1D0-4A4C-BD81-A875F96F1230}" srcOrd="0" destOrd="0" presId="urn:microsoft.com/office/officeart/2005/8/layout/hChevron3"/>
    <dgm:cxn modelId="{CA400BE2-2399-4184-82FB-7622D8E52AD0}" type="presParOf" srcId="{22299941-F3CF-46E0-A122-CFCE0C16FB0A}" destId="{18EF438B-987C-4900-8124-54C272DA12CE}" srcOrd="1" destOrd="0" presId="urn:microsoft.com/office/officeart/2005/8/layout/hChevron3"/>
    <dgm:cxn modelId="{9D38336E-185D-4133-93C1-B033A4A4B8EF}" type="presParOf" srcId="{22299941-F3CF-46E0-A122-CFCE0C16FB0A}" destId="{24EBFBB9-1D85-47C1-9434-6233FBA851F5}" srcOrd="2" destOrd="0" presId="urn:microsoft.com/office/officeart/2005/8/layout/hChevron3"/>
    <dgm:cxn modelId="{6C18D646-A293-4076-9DA3-350FF6A95A21}" type="presParOf" srcId="{22299941-F3CF-46E0-A122-CFCE0C16FB0A}" destId="{56751F88-D7FA-4371-A1D5-054948C7335C}" srcOrd="3" destOrd="0" presId="urn:microsoft.com/office/officeart/2005/8/layout/hChevron3"/>
    <dgm:cxn modelId="{126848B8-75A4-4BB5-8E8E-3CB2367B9F71}" type="presParOf" srcId="{22299941-F3CF-46E0-A122-CFCE0C16FB0A}" destId="{14056A5C-67A5-4D41-9D17-72AEB3D4B4F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906A70-DE5E-4D67-B8D8-C1457FC52AA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B1303-1FC0-47E8-BAF7-BA93902063D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Eligible 501(c)(3) organizations are those that: </a:t>
          </a:r>
        </a:p>
      </dgm:t>
    </dgm:pt>
    <dgm:pt modelId="{0D90C001-0522-461A-B9AC-D9965D79F00C}" type="parTrans" cxnId="{E29A670C-8019-40A7-8DFD-AE64413E5339}">
      <dgm:prSet/>
      <dgm:spPr/>
      <dgm:t>
        <a:bodyPr/>
        <a:lstStyle/>
        <a:p>
          <a:endParaRPr lang="en-US"/>
        </a:p>
      </dgm:t>
    </dgm:pt>
    <dgm:pt modelId="{A43B3D9A-A0DC-41CF-B685-1F3768ECB72A}" type="sibTrans" cxnId="{E29A670C-8019-40A7-8DFD-AE64413E5339}">
      <dgm:prSet/>
      <dgm:spPr/>
      <dgm:t>
        <a:bodyPr/>
        <a:lstStyle/>
        <a:p>
          <a:endParaRPr lang="en-US"/>
        </a:p>
      </dgm:t>
    </dgm:pt>
    <dgm:pt modelId="{5EE3CA43-67E9-493A-85AD-CD875715CE26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Appear on the most recent “Registered Charities” list (updated regularly), and;</a:t>
          </a:r>
        </a:p>
      </dgm:t>
    </dgm:pt>
    <dgm:pt modelId="{60D6E21D-1F0E-4ECD-9682-DB9ED99DA368}" type="parTrans" cxnId="{5CA062BD-8E41-4261-ABA4-64BD4B760A85}">
      <dgm:prSet/>
      <dgm:spPr/>
      <dgm:t>
        <a:bodyPr/>
        <a:lstStyle/>
        <a:p>
          <a:endParaRPr lang="en-US"/>
        </a:p>
      </dgm:t>
    </dgm:pt>
    <dgm:pt modelId="{A11AA6BD-DE1A-4735-9437-EA6662AE4048}" type="sibTrans" cxnId="{5CA062BD-8E41-4261-ABA4-64BD4B760A85}">
      <dgm:prSet/>
      <dgm:spPr/>
      <dgm:t>
        <a:bodyPr/>
        <a:lstStyle/>
        <a:p>
          <a:endParaRPr lang="en-US"/>
        </a:p>
      </dgm:t>
    </dgm:pt>
    <dgm:pt modelId="{0BCE3AD8-2931-41ED-B56F-0E23511A3298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Have a status of “G” (Good Standing).</a:t>
          </a:r>
        </a:p>
      </dgm:t>
    </dgm:pt>
    <dgm:pt modelId="{57B09A7B-56A4-4D92-93E4-8857684E6174}" type="parTrans" cxnId="{E117F8B5-E1A0-4F76-A244-3A9F2B81ED4C}">
      <dgm:prSet/>
      <dgm:spPr/>
      <dgm:t>
        <a:bodyPr/>
        <a:lstStyle/>
        <a:p>
          <a:endParaRPr lang="en-US"/>
        </a:p>
      </dgm:t>
    </dgm:pt>
    <dgm:pt modelId="{F8CF5ECA-F404-4A5A-B78E-04E3674A4505}" type="sibTrans" cxnId="{E117F8B5-E1A0-4F76-A244-3A9F2B81ED4C}">
      <dgm:prSet/>
      <dgm:spPr/>
      <dgm:t>
        <a:bodyPr/>
        <a:lstStyle/>
        <a:p>
          <a:endParaRPr lang="en-US"/>
        </a:p>
      </dgm:t>
    </dgm:pt>
    <dgm:pt modelId="{2E4A9D4B-8931-491F-B344-3472FAAB402E}" type="pres">
      <dgm:prSet presAssocID="{59906A70-DE5E-4D67-B8D8-C1457FC52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C12D3-5457-4B62-9ED3-6100370A4615}" type="pres">
      <dgm:prSet presAssocID="{04FB1303-1FC0-47E8-BAF7-BA93902063D5}" presName="root" presStyleCnt="0"/>
      <dgm:spPr/>
    </dgm:pt>
    <dgm:pt modelId="{920B036D-978D-48C5-9C01-F43DD24B9B8A}" type="pres">
      <dgm:prSet presAssocID="{04FB1303-1FC0-47E8-BAF7-BA93902063D5}" presName="rootComposite" presStyleCnt="0"/>
      <dgm:spPr/>
    </dgm:pt>
    <dgm:pt modelId="{4E90C637-6D75-439B-9123-C088EBE3D0ED}" type="pres">
      <dgm:prSet presAssocID="{04FB1303-1FC0-47E8-BAF7-BA93902063D5}" presName="rootText" presStyleLbl="node1" presStyleIdx="0" presStyleCnt="1" custScaleX="438544"/>
      <dgm:spPr/>
    </dgm:pt>
    <dgm:pt modelId="{79F22325-5806-49EE-9975-2A079BA8A767}" type="pres">
      <dgm:prSet presAssocID="{04FB1303-1FC0-47E8-BAF7-BA93902063D5}" presName="rootConnector" presStyleLbl="node1" presStyleIdx="0" presStyleCnt="1"/>
      <dgm:spPr/>
    </dgm:pt>
    <dgm:pt modelId="{1E3B8E28-58FE-4A58-B90F-7CBCBF2DBE90}" type="pres">
      <dgm:prSet presAssocID="{04FB1303-1FC0-47E8-BAF7-BA93902063D5}" presName="childShape" presStyleCnt="0"/>
      <dgm:spPr/>
    </dgm:pt>
    <dgm:pt modelId="{81CB4548-1881-4AA8-941B-193BCFECBEE1}" type="pres">
      <dgm:prSet presAssocID="{60D6E21D-1F0E-4ECD-9682-DB9ED99DA368}" presName="Name13" presStyleLbl="parChTrans1D2" presStyleIdx="0" presStyleCnt="2"/>
      <dgm:spPr/>
    </dgm:pt>
    <dgm:pt modelId="{92B594F5-24D4-4984-B1E9-B368E562760B}" type="pres">
      <dgm:prSet presAssocID="{5EE3CA43-67E9-493A-85AD-CD875715CE26}" presName="childText" presStyleLbl="bgAcc1" presStyleIdx="0" presStyleCnt="2" custScaleX="435613">
        <dgm:presLayoutVars>
          <dgm:bulletEnabled val="1"/>
        </dgm:presLayoutVars>
      </dgm:prSet>
      <dgm:spPr/>
    </dgm:pt>
    <dgm:pt modelId="{E46C286A-C50D-495D-80BA-5E3DB63E7F2E}" type="pres">
      <dgm:prSet presAssocID="{57B09A7B-56A4-4D92-93E4-8857684E6174}" presName="Name13" presStyleLbl="parChTrans1D2" presStyleIdx="1" presStyleCnt="2"/>
      <dgm:spPr/>
    </dgm:pt>
    <dgm:pt modelId="{1D1825AD-6DCF-4ED8-9600-3B249F9A95E1}" type="pres">
      <dgm:prSet presAssocID="{0BCE3AD8-2931-41ED-B56F-0E23511A3298}" presName="childText" presStyleLbl="bgAcc1" presStyleIdx="1" presStyleCnt="2" custScaleX="432793" custLinFactNeighborX="3514" custLinFactNeighborY="1489">
        <dgm:presLayoutVars>
          <dgm:bulletEnabled val="1"/>
        </dgm:presLayoutVars>
      </dgm:prSet>
      <dgm:spPr/>
    </dgm:pt>
  </dgm:ptLst>
  <dgm:cxnLst>
    <dgm:cxn modelId="{373DB706-D1D4-47D6-A341-E619A88F1C13}" type="presOf" srcId="{5EE3CA43-67E9-493A-85AD-CD875715CE26}" destId="{92B594F5-24D4-4984-B1E9-B368E562760B}" srcOrd="0" destOrd="0" presId="urn:microsoft.com/office/officeart/2005/8/layout/hierarchy3"/>
    <dgm:cxn modelId="{E29A670C-8019-40A7-8DFD-AE64413E5339}" srcId="{59906A70-DE5E-4D67-B8D8-C1457FC52AAA}" destId="{04FB1303-1FC0-47E8-BAF7-BA93902063D5}" srcOrd="0" destOrd="0" parTransId="{0D90C001-0522-461A-B9AC-D9965D79F00C}" sibTransId="{A43B3D9A-A0DC-41CF-B685-1F3768ECB72A}"/>
    <dgm:cxn modelId="{66698C36-F7AD-4AE7-B752-25ABB39D21B0}" type="presOf" srcId="{57B09A7B-56A4-4D92-93E4-8857684E6174}" destId="{E46C286A-C50D-495D-80BA-5E3DB63E7F2E}" srcOrd="0" destOrd="0" presId="urn:microsoft.com/office/officeart/2005/8/layout/hierarchy3"/>
    <dgm:cxn modelId="{A2E30E37-8EF1-41D2-9FDB-59B63BB559C5}" type="presOf" srcId="{60D6E21D-1F0E-4ECD-9682-DB9ED99DA368}" destId="{81CB4548-1881-4AA8-941B-193BCFECBEE1}" srcOrd="0" destOrd="0" presId="urn:microsoft.com/office/officeart/2005/8/layout/hierarchy3"/>
    <dgm:cxn modelId="{9092B482-781B-4A33-8AA1-32CB2F47846F}" type="presOf" srcId="{04FB1303-1FC0-47E8-BAF7-BA93902063D5}" destId="{4E90C637-6D75-439B-9123-C088EBE3D0ED}" srcOrd="0" destOrd="0" presId="urn:microsoft.com/office/officeart/2005/8/layout/hierarchy3"/>
    <dgm:cxn modelId="{E117F8B5-E1A0-4F76-A244-3A9F2B81ED4C}" srcId="{04FB1303-1FC0-47E8-BAF7-BA93902063D5}" destId="{0BCE3AD8-2931-41ED-B56F-0E23511A3298}" srcOrd="1" destOrd="0" parTransId="{57B09A7B-56A4-4D92-93E4-8857684E6174}" sibTransId="{F8CF5ECA-F404-4A5A-B78E-04E3674A4505}"/>
    <dgm:cxn modelId="{5CA062BD-8E41-4261-ABA4-64BD4B760A85}" srcId="{04FB1303-1FC0-47E8-BAF7-BA93902063D5}" destId="{5EE3CA43-67E9-493A-85AD-CD875715CE26}" srcOrd="0" destOrd="0" parTransId="{60D6E21D-1F0E-4ECD-9682-DB9ED99DA368}" sibTransId="{A11AA6BD-DE1A-4735-9437-EA6662AE4048}"/>
    <dgm:cxn modelId="{CB4470D6-4C73-49BA-9944-4E6F3DB6281D}" type="presOf" srcId="{0BCE3AD8-2931-41ED-B56F-0E23511A3298}" destId="{1D1825AD-6DCF-4ED8-9600-3B249F9A95E1}" srcOrd="0" destOrd="0" presId="urn:microsoft.com/office/officeart/2005/8/layout/hierarchy3"/>
    <dgm:cxn modelId="{41E971D9-CA66-4187-B00E-D466291FE3A8}" type="presOf" srcId="{04FB1303-1FC0-47E8-BAF7-BA93902063D5}" destId="{79F22325-5806-49EE-9975-2A079BA8A767}" srcOrd="1" destOrd="0" presId="urn:microsoft.com/office/officeart/2005/8/layout/hierarchy3"/>
    <dgm:cxn modelId="{65CB34EB-E27F-4343-9026-DEAC68E1D4DD}" type="presOf" srcId="{59906A70-DE5E-4D67-B8D8-C1457FC52AAA}" destId="{2E4A9D4B-8931-491F-B344-3472FAAB402E}" srcOrd="0" destOrd="0" presId="urn:microsoft.com/office/officeart/2005/8/layout/hierarchy3"/>
    <dgm:cxn modelId="{07001FDA-FFB4-4B1E-96D3-074CE49A02BC}" type="presParOf" srcId="{2E4A9D4B-8931-491F-B344-3472FAAB402E}" destId="{F57C12D3-5457-4B62-9ED3-6100370A4615}" srcOrd="0" destOrd="0" presId="urn:microsoft.com/office/officeart/2005/8/layout/hierarchy3"/>
    <dgm:cxn modelId="{2748E5F7-17F7-43C4-A140-EE5827A2C699}" type="presParOf" srcId="{F57C12D3-5457-4B62-9ED3-6100370A4615}" destId="{920B036D-978D-48C5-9C01-F43DD24B9B8A}" srcOrd="0" destOrd="0" presId="urn:microsoft.com/office/officeart/2005/8/layout/hierarchy3"/>
    <dgm:cxn modelId="{B5B6C44A-DF5A-447B-9586-9EA28669102A}" type="presParOf" srcId="{920B036D-978D-48C5-9C01-F43DD24B9B8A}" destId="{4E90C637-6D75-439B-9123-C088EBE3D0ED}" srcOrd="0" destOrd="0" presId="urn:microsoft.com/office/officeart/2005/8/layout/hierarchy3"/>
    <dgm:cxn modelId="{021A52DB-AEBF-4F37-A17B-FE0BE48880E3}" type="presParOf" srcId="{920B036D-978D-48C5-9C01-F43DD24B9B8A}" destId="{79F22325-5806-49EE-9975-2A079BA8A767}" srcOrd="1" destOrd="0" presId="urn:microsoft.com/office/officeart/2005/8/layout/hierarchy3"/>
    <dgm:cxn modelId="{80969923-421C-4B40-9B44-4973BB9DCCB1}" type="presParOf" srcId="{F57C12D3-5457-4B62-9ED3-6100370A4615}" destId="{1E3B8E28-58FE-4A58-B90F-7CBCBF2DBE90}" srcOrd="1" destOrd="0" presId="urn:microsoft.com/office/officeart/2005/8/layout/hierarchy3"/>
    <dgm:cxn modelId="{61021A8D-6D0D-4FCE-A6BC-A35BA16FEDC9}" type="presParOf" srcId="{1E3B8E28-58FE-4A58-B90F-7CBCBF2DBE90}" destId="{81CB4548-1881-4AA8-941B-193BCFECBEE1}" srcOrd="0" destOrd="0" presId="urn:microsoft.com/office/officeart/2005/8/layout/hierarchy3"/>
    <dgm:cxn modelId="{C017C121-76AB-476F-B8BE-BD4949E78241}" type="presParOf" srcId="{1E3B8E28-58FE-4A58-B90F-7CBCBF2DBE90}" destId="{92B594F5-24D4-4984-B1E9-B368E562760B}" srcOrd="1" destOrd="0" presId="urn:microsoft.com/office/officeart/2005/8/layout/hierarchy3"/>
    <dgm:cxn modelId="{2B350E95-D45E-4610-B072-F87E7209A5FB}" type="presParOf" srcId="{1E3B8E28-58FE-4A58-B90F-7CBCBF2DBE90}" destId="{E46C286A-C50D-495D-80BA-5E3DB63E7F2E}" srcOrd="2" destOrd="0" presId="urn:microsoft.com/office/officeart/2005/8/layout/hierarchy3"/>
    <dgm:cxn modelId="{D43BE43D-7428-4FA9-B34C-5A7D504395E8}" type="presParOf" srcId="{1E3B8E28-58FE-4A58-B90F-7CBCBF2DBE90}" destId="{1D1825AD-6DCF-4ED8-9600-3B249F9A95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906A70-DE5E-4D67-B8D8-C1457FC52AA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B1303-1FC0-47E8-BAF7-BA93902063D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501(c)(3) organizations must register with the CTU. </a:t>
          </a:r>
        </a:p>
      </dgm:t>
    </dgm:pt>
    <dgm:pt modelId="{0D90C001-0522-461A-B9AC-D9965D79F00C}" type="parTrans" cxnId="{E29A670C-8019-40A7-8DFD-AE64413E5339}">
      <dgm:prSet/>
      <dgm:spPr/>
      <dgm:t>
        <a:bodyPr/>
        <a:lstStyle/>
        <a:p>
          <a:endParaRPr lang="en-US"/>
        </a:p>
      </dgm:t>
    </dgm:pt>
    <dgm:pt modelId="{A43B3D9A-A0DC-41CF-B685-1F3768ECB72A}" type="sibTrans" cxnId="{E29A670C-8019-40A7-8DFD-AE64413E5339}">
      <dgm:prSet/>
      <dgm:spPr/>
      <dgm:t>
        <a:bodyPr/>
        <a:lstStyle/>
        <a:p>
          <a:endParaRPr lang="en-US"/>
        </a:p>
      </dgm:t>
    </dgm:pt>
    <dgm:pt modelId="{2E4A9D4B-8931-491F-B344-3472FAAB402E}" type="pres">
      <dgm:prSet presAssocID="{59906A70-DE5E-4D67-B8D8-C1457FC52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C12D3-5457-4B62-9ED3-6100370A4615}" type="pres">
      <dgm:prSet presAssocID="{04FB1303-1FC0-47E8-BAF7-BA93902063D5}" presName="root" presStyleCnt="0"/>
      <dgm:spPr/>
    </dgm:pt>
    <dgm:pt modelId="{920B036D-978D-48C5-9C01-F43DD24B9B8A}" type="pres">
      <dgm:prSet presAssocID="{04FB1303-1FC0-47E8-BAF7-BA93902063D5}" presName="rootComposite" presStyleCnt="0"/>
      <dgm:spPr/>
    </dgm:pt>
    <dgm:pt modelId="{4E90C637-6D75-439B-9123-C088EBE3D0ED}" type="pres">
      <dgm:prSet presAssocID="{04FB1303-1FC0-47E8-BAF7-BA93902063D5}" presName="rootText" presStyleLbl="node1" presStyleIdx="0" presStyleCnt="1" custScaleX="438544" custLinFactNeighborX="346" custLinFactNeighborY="3802"/>
      <dgm:spPr/>
    </dgm:pt>
    <dgm:pt modelId="{79F22325-5806-49EE-9975-2A079BA8A767}" type="pres">
      <dgm:prSet presAssocID="{04FB1303-1FC0-47E8-BAF7-BA93902063D5}" presName="rootConnector" presStyleLbl="node1" presStyleIdx="0" presStyleCnt="1"/>
      <dgm:spPr/>
    </dgm:pt>
    <dgm:pt modelId="{1E3B8E28-58FE-4A58-B90F-7CBCBF2DBE90}" type="pres">
      <dgm:prSet presAssocID="{04FB1303-1FC0-47E8-BAF7-BA93902063D5}" presName="childShape" presStyleCnt="0"/>
      <dgm:spPr/>
    </dgm:pt>
  </dgm:ptLst>
  <dgm:cxnLst>
    <dgm:cxn modelId="{E29A670C-8019-40A7-8DFD-AE64413E5339}" srcId="{59906A70-DE5E-4D67-B8D8-C1457FC52AAA}" destId="{04FB1303-1FC0-47E8-BAF7-BA93902063D5}" srcOrd="0" destOrd="0" parTransId="{0D90C001-0522-461A-B9AC-D9965D79F00C}" sibTransId="{A43B3D9A-A0DC-41CF-B685-1F3768ECB72A}"/>
    <dgm:cxn modelId="{9092B482-781B-4A33-8AA1-32CB2F47846F}" type="presOf" srcId="{04FB1303-1FC0-47E8-BAF7-BA93902063D5}" destId="{4E90C637-6D75-439B-9123-C088EBE3D0ED}" srcOrd="0" destOrd="0" presId="urn:microsoft.com/office/officeart/2005/8/layout/hierarchy3"/>
    <dgm:cxn modelId="{41E971D9-CA66-4187-B00E-D466291FE3A8}" type="presOf" srcId="{04FB1303-1FC0-47E8-BAF7-BA93902063D5}" destId="{79F22325-5806-49EE-9975-2A079BA8A767}" srcOrd="1" destOrd="0" presId="urn:microsoft.com/office/officeart/2005/8/layout/hierarchy3"/>
    <dgm:cxn modelId="{65CB34EB-E27F-4343-9026-DEAC68E1D4DD}" type="presOf" srcId="{59906A70-DE5E-4D67-B8D8-C1457FC52AAA}" destId="{2E4A9D4B-8931-491F-B344-3472FAAB402E}" srcOrd="0" destOrd="0" presId="urn:microsoft.com/office/officeart/2005/8/layout/hierarchy3"/>
    <dgm:cxn modelId="{07001FDA-FFB4-4B1E-96D3-074CE49A02BC}" type="presParOf" srcId="{2E4A9D4B-8931-491F-B344-3472FAAB402E}" destId="{F57C12D3-5457-4B62-9ED3-6100370A4615}" srcOrd="0" destOrd="0" presId="urn:microsoft.com/office/officeart/2005/8/layout/hierarchy3"/>
    <dgm:cxn modelId="{2748E5F7-17F7-43C4-A140-EE5827A2C699}" type="presParOf" srcId="{F57C12D3-5457-4B62-9ED3-6100370A4615}" destId="{920B036D-978D-48C5-9C01-F43DD24B9B8A}" srcOrd="0" destOrd="0" presId="urn:microsoft.com/office/officeart/2005/8/layout/hierarchy3"/>
    <dgm:cxn modelId="{B5B6C44A-DF5A-447B-9586-9EA28669102A}" type="presParOf" srcId="{920B036D-978D-48C5-9C01-F43DD24B9B8A}" destId="{4E90C637-6D75-439B-9123-C088EBE3D0ED}" srcOrd="0" destOrd="0" presId="urn:microsoft.com/office/officeart/2005/8/layout/hierarchy3"/>
    <dgm:cxn modelId="{021A52DB-AEBF-4F37-A17B-FE0BE48880E3}" type="presParOf" srcId="{920B036D-978D-48C5-9C01-F43DD24B9B8A}" destId="{79F22325-5806-49EE-9975-2A079BA8A767}" srcOrd="1" destOrd="0" presId="urn:microsoft.com/office/officeart/2005/8/layout/hierarchy3"/>
    <dgm:cxn modelId="{80969923-421C-4B40-9B44-4973BB9DCCB1}" type="presParOf" srcId="{F57C12D3-5457-4B62-9ED3-6100370A4615}" destId="{1E3B8E28-58FE-4A58-B90F-7CBCBF2DBE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906A70-DE5E-4D67-B8D8-C1457FC52AAA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FB1303-1FC0-47E8-BAF7-BA93902063D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7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rPr>
            <a:t>Registration is optional for all other charities.</a:t>
          </a:r>
          <a:r>
            <a:rPr lang="en-US" sz="17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 </a:t>
          </a:r>
          <a:endParaRPr lang="en-US" sz="17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0D90C001-0522-461A-B9AC-D9965D79F00C}" type="parTrans" cxnId="{E29A670C-8019-40A7-8DFD-AE64413E5339}">
      <dgm:prSet/>
      <dgm:spPr/>
      <dgm:t>
        <a:bodyPr/>
        <a:lstStyle/>
        <a:p>
          <a:endParaRPr lang="en-US"/>
        </a:p>
      </dgm:t>
    </dgm:pt>
    <dgm:pt modelId="{A43B3D9A-A0DC-41CF-B685-1F3768ECB72A}" type="sibTrans" cxnId="{E29A670C-8019-40A7-8DFD-AE64413E5339}">
      <dgm:prSet/>
      <dgm:spPr/>
      <dgm:t>
        <a:bodyPr/>
        <a:lstStyle/>
        <a:p>
          <a:endParaRPr lang="en-US"/>
        </a:p>
      </dgm:t>
    </dgm:pt>
    <dgm:pt modelId="{2E4A9D4B-8931-491F-B344-3472FAAB402E}" type="pres">
      <dgm:prSet presAssocID="{59906A70-DE5E-4D67-B8D8-C1457FC52A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7C12D3-5457-4B62-9ED3-6100370A4615}" type="pres">
      <dgm:prSet presAssocID="{04FB1303-1FC0-47E8-BAF7-BA93902063D5}" presName="root" presStyleCnt="0"/>
      <dgm:spPr/>
    </dgm:pt>
    <dgm:pt modelId="{920B036D-978D-48C5-9C01-F43DD24B9B8A}" type="pres">
      <dgm:prSet presAssocID="{04FB1303-1FC0-47E8-BAF7-BA93902063D5}" presName="rootComposite" presStyleCnt="0"/>
      <dgm:spPr/>
    </dgm:pt>
    <dgm:pt modelId="{4E90C637-6D75-439B-9123-C088EBE3D0ED}" type="pres">
      <dgm:prSet presAssocID="{04FB1303-1FC0-47E8-BAF7-BA93902063D5}" presName="rootText" presStyleLbl="node1" presStyleIdx="0" presStyleCnt="1" custScaleX="438544" custLinFactNeighborX="-4599" custLinFactNeighborY="3926"/>
      <dgm:spPr/>
    </dgm:pt>
    <dgm:pt modelId="{79F22325-5806-49EE-9975-2A079BA8A767}" type="pres">
      <dgm:prSet presAssocID="{04FB1303-1FC0-47E8-BAF7-BA93902063D5}" presName="rootConnector" presStyleLbl="node1" presStyleIdx="0" presStyleCnt="1"/>
      <dgm:spPr/>
    </dgm:pt>
    <dgm:pt modelId="{1E3B8E28-58FE-4A58-B90F-7CBCBF2DBE90}" type="pres">
      <dgm:prSet presAssocID="{04FB1303-1FC0-47E8-BAF7-BA93902063D5}" presName="childShape" presStyleCnt="0"/>
      <dgm:spPr/>
    </dgm:pt>
  </dgm:ptLst>
  <dgm:cxnLst>
    <dgm:cxn modelId="{E29A670C-8019-40A7-8DFD-AE64413E5339}" srcId="{59906A70-DE5E-4D67-B8D8-C1457FC52AAA}" destId="{04FB1303-1FC0-47E8-BAF7-BA93902063D5}" srcOrd="0" destOrd="0" parTransId="{0D90C001-0522-461A-B9AC-D9965D79F00C}" sibTransId="{A43B3D9A-A0DC-41CF-B685-1F3768ECB72A}"/>
    <dgm:cxn modelId="{9092B482-781B-4A33-8AA1-32CB2F47846F}" type="presOf" srcId="{04FB1303-1FC0-47E8-BAF7-BA93902063D5}" destId="{4E90C637-6D75-439B-9123-C088EBE3D0ED}" srcOrd="0" destOrd="0" presId="urn:microsoft.com/office/officeart/2005/8/layout/hierarchy3"/>
    <dgm:cxn modelId="{41E971D9-CA66-4187-B00E-D466291FE3A8}" type="presOf" srcId="{04FB1303-1FC0-47E8-BAF7-BA93902063D5}" destId="{79F22325-5806-49EE-9975-2A079BA8A767}" srcOrd="1" destOrd="0" presId="urn:microsoft.com/office/officeart/2005/8/layout/hierarchy3"/>
    <dgm:cxn modelId="{65CB34EB-E27F-4343-9026-DEAC68E1D4DD}" type="presOf" srcId="{59906A70-DE5E-4D67-B8D8-C1457FC52AAA}" destId="{2E4A9D4B-8931-491F-B344-3472FAAB402E}" srcOrd="0" destOrd="0" presId="urn:microsoft.com/office/officeart/2005/8/layout/hierarchy3"/>
    <dgm:cxn modelId="{07001FDA-FFB4-4B1E-96D3-074CE49A02BC}" type="presParOf" srcId="{2E4A9D4B-8931-491F-B344-3472FAAB402E}" destId="{F57C12D3-5457-4B62-9ED3-6100370A4615}" srcOrd="0" destOrd="0" presId="urn:microsoft.com/office/officeart/2005/8/layout/hierarchy3"/>
    <dgm:cxn modelId="{2748E5F7-17F7-43C4-A140-EE5827A2C699}" type="presParOf" srcId="{F57C12D3-5457-4B62-9ED3-6100370A4615}" destId="{920B036D-978D-48C5-9C01-F43DD24B9B8A}" srcOrd="0" destOrd="0" presId="urn:microsoft.com/office/officeart/2005/8/layout/hierarchy3"/>
    <dgm:cxn modelId="{B5B6C44A-DF5A-447B-9586-9EA28669102A}" type="presParOf" srcId="{920B036D-978D-48C5-9C01-F43DD24B9B8A}" destId="{4E90C637-6D75-439B-9123-C088EBE3D0ED}" srcOrd="0" destOrd="0" presId="urn:microsoft.com/office/officeart/2005/8/layout/hierarchy3"/>
    <dgm:cxn modelId="{021A52DB-AEBF-4F37-A17B-FE0BE48880E3}" type="presParOf" srcId="{920B036D-978D-48C5-9C01-F43DD24B9B8A}" destId="{79F22325-5806-49EE-9975-2A079BA8A767}" srcOrd="1" destOrd="0" presId="urn:microsoft.com/office/officeart/2005/8/layout/hierarchy3"/>
    <dgm:cxn modelId="{80969923-421C-4B40-9B44-4973BB9DCCB1}" type="presParOf" srcId="{F57C12D3-5457-4B62-9ED3-6100370A4615}" destId="{1E3B8E28-58FE-4A58-B90F-7CBCBF2DBE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3DB0F-4F9B-45F7-B30B-C9DC29240D32}">
      <dsp:nvSpPr>
        <dsp:cNvPr id="0" name=""/>
        <dsp:cNvSpPr/>
      </dsp:nvSpPr>
      <dsp:spPr>
        <a:xfrm>
          <a:off x="849" y="0"/>
          <a:ext cx="1321069" cy="2492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LUCKY 7 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849" y="997129"/>
        <a:ext cx="1321069" cy="997129"/>
      </dsp:txXfrm>
    </dsp:sp>
    <dsp:sp modelId="{1DC65157-4367-44C4-B4C3-15320413ED93}">
      <dsp:nvSpPr>
        <dsp:cNvPr id="0" name=""/>
        <dsp:cNvSpPr/>
      </dsp:nvSpPr>
      <dsp:spPr>
        <a:xfrm>
          <a:off x="246329" y="149569"/>
          <a:ext cx="830110" cy="8301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48D8D-DBE7-4359-926A-2C82A0E7003C}">
      <dsp:nvSpPr>
        <dsp:cNvPr id="0" name=""/>
        <dsp:cNvSpPr/>
      </dsp:nvSpPr>
      <dsp:spPr>
        <a:xfrm>
          <a:off x="1361551" y="0"/>
          <a:ext cx="1321069" cy="2492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BINGO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361551" y="997129"/>
        <a:ext cx="1321069" cy="997129"/>
      </dsp:txXfrm>
    </dsp:sp>
    <dsp:sp modelId="{E7FE2BB1-701C-4F38-9D42-815CCF7332A1}">
      <dsp:nvSpPr>
        <dsp:cNvPr id="0" name=""/>
        <dsp:cNvSpPr/>
      </dsp:nvSpPr>
      <dsp:spPr>
        <a:xfrm>
          <a:off x="1607030" y="149569"/>
          <a:ext cx="830110" cy="8301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C2B940-556C-4750-AC46-42B1EEBAF732}">
      <dsp:nvSpPr>
        <dsp:cNvPr id="0" name=""/>
        <dsp:cNvSpPr/>
      </dsp:nvSpPr>
      <dsp:spPr>
        <a:xfrm>
          <a:off x="2722253" y="0"/>
          <a:ext cx="1321069" cy="2492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+mn-lt"/>
              <a:ea typeface="+mn-ea"/>
              <a:cs typeface="+mn-cs"/>
            </a:rPr>
            <a:t>GAMES OF CHANCE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2722253" y="997129"/>
        <a:ext cx="1321069" cy="997129"/>
      </dsp:txXfrm>
    </dsp:sp>
    <dsp:sp modelId="{BDC15F6D-6B1C-4176-BAD2-0DC76C1B11C5}">
      <dsp:nvSpPr>
        <dsp:cNvPr id="0" name=""/>
        <dsp:cNvSpPr/>
      </dsp:nvSpPr>
      <dsp:spPr>
        <a:xfrm>
          <a:off x="2967732" y="149569"/>
          <a:ext cx="830110" cy="8301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566917-9296-42B3-A5A9-EA471F0C5A18}">
      <dsp:nvSpPr>
        <dsp:cNvPr id="0" name=""/>
        <dsp:cNvSpPr/>
      </dsp:nvSpPr>
      <dsp:spPr>
        <a:xfrm>
          <a:off x="161766" y="1994258"/>
          <a:ext cx="3720638" cy="37392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D11E-21E9-409B-B46F-273374B820C6}">
      <dsp:nvSpPr>
        <dsp:cNvPr id="0" name=""/>
        <dsp:cNvSpPr/>
      </dsp:nvSpPr>
      <dsp:spPr>
        <a:xfrm rot="10800000">
          <a:off x="1055689" y="271309"/>
          <a:ext cx="3738467" cy="1060033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77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An organization must be found eligible to receive a charitable gaming license</a:t>
          </a:r>
        </a:p>
      </dsp:txBody>
      <dsp:txXfrm rot="10800000">
        <a:off x="1320697" y="271309"/>
        <a:ext cx="3473459" cy="1060033"/>
      </dsp:txXfrm>
    </dsp:sp>
    <dsp:sp modelId="{8FAF3C46-D570-43EC-A33F-438BEF10210B}">
      <dsp:nvSpPr>
        <dsp:cNvPr id="0" name=""/>
        <dsp:cNvSpPr/>
      </dsp:nvSpPr>
      <dsp:spPr>
        <a:xfrm>
          <a:off x="458793" y="149900"/>
          <a:ext cx="1099323" cy="10993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3C869E-B1F4-457F-96A0-4C3CBF113ADA}">
      <dsp:nvSpPr>
        <dsp:cNvPr id="0" name=""/>
        <dsp:cNvSpPr/>
      </dsp:nvSpPr>
      <dsp:spPr>
        <a:xfrm rot="10800000">
          <a:off x="1139654" y="1500031"/>
          <a:ext cx="3655327" cy="105728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77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2"/>
              </a:solidFill>
            </a:rPr>
            <a:t>A charity is deemed eligible for the entire calendar year in which the determination was made. </a:t>
          </a:r>
          <a:endParaRPr lang="en-US" sz="1800" kern="1200" dirty="0">
            <a:solidFill>
              <a:srgbClr val="44546A"/>
            </a:solidFill>
          </a:endParaRPr>
        </a:p>
      </dsp:txBody>
      <dsp:txXfrm rot="10800000">
        <a:off x="1403975" y="1500031"/>
        <a:ext cx="3391006" cy="1057284"/>
      </dsp:txXfrm>
    </dsp:sp>
    <dsp:sp modelId="{0CA5089D-60F8-41ED-8FBF-83FF14C9D389}">
      <dsp:nvSpPr>
        <dsp:cNvPr id="0" name=""/>
        <dsp:cNvSpPr/>
      </dsp:nvSpPr>
      <dsp:spPr>
        <a:xfrm>
          <a:off x="486108" y="1383767"/>
          <a:ext cx="1099323" cy="10993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34FFD1-11B8-4012-914E-113395ED0DD3}">
      <dsp:nvSpPr>
        <dsp:cNvPr id="0" name=""/>
        <dsp:cNvSpPr/>
      </dsp:nvSpPr>
      <dsp:spPr>
        <a:xfrm rot="10800000">
          <a:off x="1069362" y="2728753"/>
          <a:ext cx="3712473" cy="1099323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477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One application can be submitted for all license types</a:t>
          </a:r>
        </a:p>
      </dsp:txBody>
      <dsp:txXfrm rot="10800000">
        <a:off x="1344193" y="2728753"/>
        <a:ext cx="3437642" cy="1099323"/>
      </dsp:txXfrm>
    </dsp:sp>
    <dsp:sp modelId="{D294AF4D-754B-48C8-AF8B-6B4348A6D5F2}">
      <dsp:nvSpPr>
        <dsp:cNvPr id="0" name=""/>
        <dsp:cNvSpPr/>
      </dsp:nvSpPr>
      <dsp:spPr>
        <a:xfrm>
          <a:off x="467941" y="2604485"/>
          <a:ext cx="1099323" cy="10993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3EC71-5183-421F-906A-7253E7A925E5}">
      <dsp:nvSpPr>
        <dsp:cNvPr id="0" name=""/>
        <dsp:cNvSpPr/>
      </dsp:nvSpPr>
      <dsp:spPr>
        <a:xfrm>
          <a:off x="0" y="191707"/>
          <a:ext cx="11553632" cy="12410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0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546A"/>
              </a:solidFill>
            </a:rPr>
            <a:t>ORGANIZATION’S NAME</a:t>
          </a:r>
        </a:p>
      </dsp:txBody>
      <dsp:txXfrm>
        <a:off x="0" y="501964"/>
        <a:ext cx="11243375" cy="620514"/>
      </dsp:txXfrm>
    </dsp:sp>
    <dsp:sp modelId="{3039627F-3D15-4158-BFEC-722407A4B378}">
      <dsp:nvSpPr>
        <dsp:cNvPr id="0" name=""/>
        <dsp:cNvSpPr/>
      </dsp:nvSpPr>
      <dsp:spPr>
        <a:xfrm>
          <a:off x="0" y="1056696"/>
          <a:ext cx="3072238" cy="1427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This must read exactly how it is registered with the IRS, SOS, and CTU</a:t>
          </a:r>
        </a:p>
      </dsp:txBody>
      <dsp:txXfrm>
        <a:off x="0" y="1056696"/>
        <a:ext cx="3072238" cy="1427402"/>
      </dsp:txXfrm>
    </dsp:sp>
    <dsp:sp modelId="{5F5CAE40-3EC4-4834-92CD-1A8C3D1EB93D}">
      <dsp:nvSpPr>
        <dsp:cNvPr id="0" name=""/>
        <dsp:cNvSpPr/>
      </dsp:nvSpPr>
      <dsp:spPr>
        <a:xfrm>
          <a:off x="3065945" y="540055"/>
          <a:ext cx="8499698" cy="12410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0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546A"/>
              </a:solidFill>
            </a:rPr>
            <a:t>ORGANIZATION’S ADDRESS</a:t>
          </a:r>
        </a:p>
      </dsp:txBody>
      <dsp:txXfrm>
        <a:off x="3065945" y="850312"/>
        <a:ext cx="8189441" cy="620514"/>
      </dsp:txXfrm>
    </dsp:sp>
    <dsp:sp modelId="{1E6D2AE6-50EB-4C18-91B6-09848F6A1A9E}">
      <dsp:nvSpPr>
        <dsp:cNvPr id="0" name=""/>
        <dsp:cNvSpPr/>
      </dsp:nvSpPr>
      <dsp:spPr>
        <a:xfrm>
          <a:off x="3070183" y="1470073"/>
          <a:ext cx="3309683" cy="1529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This must be the organization’s official mailing address.</a:t>
          </a:r>
        </a:p>
      </dsp:txBody>
      <dsp:txXfrm>
        <a:off x="3070183" y="1470073"/>
        <a:ext cx="3309683" cy="1529843"/>
      </dsp:txXfrm>
    </dsp:sp>
    <dsp:sp modelId="{B744A3E0-4356-4072-B23B-4ADC597D382D}">
      <dsp:nvSpPr>
        <dsp:cNvPr id="0" name=""/>
        <dsp:cNvSpPr/>
      </dsp:nvSpPr>
      <dsp:spPr>
        <a:xfrm>
          <a:off x="6349777" y="897389"/>
          <a:ext cx="5215866" cy="12410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01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546A"/>
              </a:solidFill>
            </a:rPr>
            <a:t>ORGANIZATION’S PHONE NUMBER &amp; EMAIL</a:t>
          </a:r>
        </a:p>
      </dsp:txBody>
      <dsp:txXfrm>
        <a:off x="6349777" y="1207646"/>
        <a:ext cx="4905609" cy="620514"/>
      </dsp:txXfrm>
    </dsp:sp>
    <dsp:sp modelId="{B5EB90F6-71DE-4769-9DB8-36826CF18F1E}">
      <dsp:nvSpPr>
        <dsp:cNvPr id="0" name=""/>
        <dsp:cNvSpPr/>
      </dsp:nvSpPr>
      <dsp:spPr>
        <a:xfrm>
          <a:off x="6397307" y="1811098"/>
          <a:ext cx="4534857" cy="1585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Phone number and Email must belong to the organization and must be actively monitored.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44546A"/>
            </a:solidFill>
          </a:endParaRPr>
        </a:p>
      </dsp:txBody>
      <dsp:txXfrm>
        <a:off x="6397307" y="1811098"/>
        <a:ext cx="4534857" cy="1585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40E1A-026E-4B8A-8D91-75A459480254}">
      <dsp:nvSpPr>
        <dsp:cNvPr id="0" name=""/>
        <dsp:cNvSpPr/>
      </dsp:nvSpPr>
      <dsp:spPr>
        <a:xfrm>
          <a:off x="0" y="0"/>
          <a:ext cx="4022409" cy="402240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4D9CE-470A-465D-A730-DE6E94CA6412}">
      <dsp:nvSpPr>
        <dsp:cNvPr id="0" name=""/>
        <dsp:cNvSpPr/>
      </dsp:nvSpPr>
      <dsp:spPr>
        <a:xfrm>
          <a:off x="2011204" y="0"/>
          <a:ext cx="8504394" cy="4022409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2011204" y="0"/>
        <a:ext cx="8504394" cy="1206725"/>
      </dsp:txXfrm>
    </dsp:sp>
    <dsp:sp modelId="{FE4044AA-2216-4A34-BC0B-DCF0F7B65133}">
      <dsp:nvSpPr>
        <dsp:cNvPr id="0" name=""/>
        <dsp:cNvSpPr/>
      </dsp:nvSpPr>
      <dsp:spPr>
        <a:xfrm>
          <a:off x="703923" y="1206725"/>
          <a:ext cx="2614563" cy="26145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398D6-6F47-4B3C-A80D-587709724424}">
      <dsp:nvSpPr>
        <dsp:cNvPr id="0" name=""/>
        <dsp:cNvSpPr/>
      </dsp:nvSpPr>
      <dsp:spPr>
        <a:xfrm>
          <a:off x="2011204" y="1206725"/>
          <a:ext cx="8504394" cy="26145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2011204" y="1206725"/>
        <a:ext cx="8504394" cy="1206721"/>
      </dsp:txXfrm>
    </dsp:sp>
    <dsp:sp modelId="{B2F24C88-884F-43D6-9A53-FEC030C5FC05}">
      <dsp:nvSpPr>
        <dsp:cNvPr id="0" name=""/>
        <dsp:cNvSpPr/>
      </dsp:nvSpPr>
      <dsp:spPr>
        <a:xfrm>
          <a:off x="1407844" y="2413447"/>
          <a:ext cx="1206721" cy="12067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8BBC2-BBFC-4397-AC7B-DBF515486548}">
      <dsp:nvSpPr>
        <dsp:cNvPr id="0" name=""/>
        <dsp:cNvSpPr/>
      </dsp:nvSpPr>
      <dsp:spPr>
        <a:xfrm>
          <a:off x="2011204" y="2413447"/>
          <a:ext cx="8504394" cy="12067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2011204" y="2413447"/>
        <a:ext cx="8504394" cy="12067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20F83-D033-4E81-B567-B171F9D7832F}">
      <dsp:nvSpPr>
        <dsp:cNvPr id="0" name=""/>
        <dsp:cNvSpPr/>
      </dsp:nvSpPr>
      <dsp:spPr>
        <a:xfrm>
          <a:off x="17905" y="0"/>
          <a:ext cx="2278098" cy="48081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NH SOS </a:t>
          </a:r>
          <a:br>
            <a:rPr lang="en-US" sz="1800" kern="1200" dirty="0">
              <a:solidFill>
                <a:srgbClr val="44546A"/>
              </a:solidFill>
            </a:rPr>
          </a:br>
          <a:r>
            <a:rPr lang="en-US" sz="1800" kern="1200" dirty="0">
              <a:solidFill>
                <a:srgbClr val="44546A"/>
              </a:solidFill>
            </a:rPr>
            <a:t>BUSINESS ID #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Business ID # is the number provided by the NH SOS when a charity registers with them.</a:t>
          </a:r>
          <a:endParaRPr lang="en-US" sz="1800" kern="1200" dirty="0">
            <a:solidFill>
              <a:srgbClr val="44546A"/>
            </a:solidFill>
          </a:endParaRPr>
        </a:p>
      </dsp:txBody>
      <dsp:txXfrm>
        <a:off x="17905" y="1923247"/>
        <a:ext cx="2278098" cy="1923247"/>
      </dsp:txXfrm>
    </dsp:sp>
    <dsp:sp modelId="{DB13015C-2846-4C7C-B711-6A2504CB8E1F}">
      <dsp:nvSpPr>
        <dsp:cNvPr id="0" name=""/>
        <dsp:cNvSpPr/>
      </dsp:nvSpPr>
      <dsp:spPr>
        <a:xfrm>
          <a:off x="1243521" y="495149"/>
          <a:ext cx="789760" cy="7422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319842-DE38-4FC7-9077-009BCDB4D67A}">
      <dsp:nvSpPr>
        <dsp:cNvPr id="0" name=""/>
        <dsp:cNvSpPr/>
      </dsp:nvSpPr>
      <dsp:spPr>
        <a:xfrm>
          <a:off x="2346441" y="0"/>
          <a:ext cx="2278098" cy="48081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REGISTERED DOMESIC </a:t>
          </a:r>
          <a:br>
            <a:rPr lang="en-US" sz="1800" kern="1200" dirty="0">
              <a:solidFill>
                <a:srgbClr val="44546A"/>
              </a:solidFill>
            </a:rPr>
          </a:br>
          <a:r>
            <a:rPr lang="en-US" sz="1800" kern="1200" dirty="0">
              <a:solidFill>
                <a:srgbClr val="44546A"/>
              </a:solidFill>
            </a:rPr>
            <a:t>NON-PROFIT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Check “Yes” or “No”</a:t>
          </a:r>
          <a:br>
            <a:rPr lang="en-US" sz="1600" kern="1200" dirty="0">
              <a:solidFill>
                <a:srgbClr val="44546A"/>
              </a:solidFill>
            </a:rPr>
          </a:br>
          <a:r>
            <a:rPr lang="en-US" sz="1600" kern="1200" dirty="0">
              <a:solidFill>
                <a:srgbClr val="44546A"/>
              </a:solidFill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Administrative Rule requires that charities be registered as “Domestic Non-Profits”</a:t>
          </a:r>
        </a:p>
      </dsp:txBody>
      <dsp:txXfrm>
        <a:off x="2346441" y="1923247"/>
        <a:ext cx="2278098" cy="1923247"/>
      </dsp:txXfrm>
    </dsp:sp>
    <dsp:sp modelId="{4CD4B286-7E95-4073-B5DC-24CAC2861D73}">
      <dsp:nvSpPr>
        <dsp:cNvPr id="0" name=""/>
        <dsp:cNvSpPr/>
      </dsp:nvSpPr>
      <dsp:spPr>
        <a:xfrm>
          <a:off x="1493061" y="634621"/>
          <a:ext cx="238212" cy="385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1CB2A-6469-4837-83E1-DA6713408E67}">
      <dsp:nvSpPr>
        <dsp:cNvPr id="0" name=""/>
        <dsp:cNvSpPr/>
      </dsp:nvSpPr>
      <dsp:spPr>
        <a:xfrm>
          <a:off x="4692882" y="0"/>
          <a:ext cx="2278098" cy="480811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546A"/>
              </a:solidFill>
            </a:rPr>
            <a:t>NH CTU REGISTRATION #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Registration # is the number provided by the NH CTU when a charity registers with them.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Only 501(c)(3) organizations. All others enter “N/A”</a:t>
          </a:r>
        </a:p>
      </dsp:txBody>
      <dsp:txXfrm>
        <a:off x="4692882" y="1923247"/>
        <a:ext cx="2278098" cy="1923247"/>
      </dsp:txXfrm>
    </dsp:sp>
    <dsp:sp modelId="{A818F1C4-3358-409F-8DFF-F32085A96CDD}">
      <dsp:nvSpPr>
        <dsp:cNvPr id="0" name=""/>
        <dsp:cNvSpPr/>
      </dsp:nvSpPr>
      <dsp:spPr>
        <a:xfrm>
          <a:off x="708217" y="464752"/>
          <a:ext cx="710425" cy="74374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64CE6A-5297-4076-9535-958132EF1A2E}">
      <dsp:nvSpPr>
        <dsp:cNvPr id="0" name=""/>
        <dsp:cNvSpPr/>
      </dsp:nvSpPr>
      <dsp:spPr>
        <a:xfrm>
          <a:off x="7058027" y="0"/>
          <a:ext cx="2278098" cy="48081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0" rIns="128016" bIns="82296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CHARITABLE PURPOSE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The charitable purpose must clarify: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• WHAT outcomes the organization was created to achieve.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• HOW the organization will achieve these outcomes.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• WHO will benefit from these outcomes.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• WHERE the benefits extend to (how do these outcomes benefit New Hampshire).</a:t>
          </a:r>
        </a:p>
      </dsp:txBody>
      <dsp:txXfrm>
        <a:off x="7058027" y="1923247"/>
        <a:ext cx="2278098" cy="1923247"/>
      </dsp:txXfrm>
    </dsp:sp>
    <dsp:sp modelId="{6E33DADB-3210-43C4-BF01-DD2FEE28F8DD}">
      <dsp:nvSpPr>
        <dsp:cNvPr id="0" name=""/>
        <dsp:cNvSpPr/>
      </dsp:nvSpPr>
      <dsp:spPr>
        <a:xfrm flipH="1" flipV="1">
          <a:off x="1490284" y="971213"/>
          <a:ext cx="475223" cy="13183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8921B9-8175-45AB-B37C-36DD2AA8DC6D}">
      <dsp:nvSpPr>
        <dsp:cNvPr id="0" name=""/>
        <dsp:cNvSpPr/>
      </dsp:nvSpPr>
      <dsp:spPr>
        <a:xfrm>
          <a:off x="9377404" y="0"/>
          <a:ext cx="2278098" cy="4808118"/>
        </a:xfrm>
        <a:prstGeom prst="roundRect">
          <a:avLst>
            <a:gd name="adj" fmla="val 10000"/>
          </a:avLst>
        </a:prstGeom>
        <a:solidFill>
          <a:srgbClr val="DEC8E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283464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MEMBERS LIST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Check “Yes” or “No” </a:t>
          </a:r>
          <a:br>
            <a:rPr lang="en-US" sz="1600" kern="1200" dirty="0">
              <a:solidFill>
                <a:srgbClr val="44546A"/>
              </a:solidFill>
            </a:rPr>
          </a:br>
          <a:endParaRPr lang="en-US" sz="1600" kern="1200" dirty="0">
            <a:solidFill>
              <a:srgbClr val="44546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44546A"/>
              </a:solidFill>
            </a:rPr>
            <a:t>Administrative Rule requires that charities licensed for bingo and/or lucky 7 maintain a members list. </a:t>
          </a:r>
        </a:p>
      </dsp:txBody>
      <dsp:txXfrm>
        <a:off x="9377404" y="1923247"/>
        <a:ext cx="2278098" cy="1923247"/>
      </dsp:txXfrm>
    </dsp:sp>
    <dsp:sp modelId="{DF280C9E-5069-4D36-8DF3-D62F93AE36AD}">
      <dsp:nvSpPr>
        <dsp:cNvPr id="0" name=""/>
        <dsp:cNvSpPr/>
      </dsp:nvSpPr>
      <dsp:spPr>
        <a:xfrm>
          <a:off x="1778579" y="689899"/>
          <a:ext cx="312663" cy="10727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E9B48-3BBC-4E06-848C-6277AA49E653}">
      <dsp:nvSpPr>
        <dsp:cNvPr id="0" name=""/>
        <dsp:cNvSpPr/>
      </dsp:nvSpPr>
      <dsp:spPr>
        <a:xfrm flipH="1">
          <a:off x="3807789" y="565887"/>
          <a:ext cx="2320418" cy="57199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9012-C15F-44B3-9930-38A802FD330B}">
      <dsp:nvSpPr>
        <dsp:cNvPr id="0" name=""/>
        <dsp:cNvSpPr/>
      </dsp:nvSpPr>
      <dsp:spPr>
        <a:xfrm>
          <a:off x="611817" y="1567"/>
          <a:ext cx="8248963" cy="1269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/>
              </a:solidFill>
              <a:latin typeface="+mj-lt"/>
              <a:ea typeface="+mj-ea"/>
              <a:cs typeface="+mj-cs"/>
            </a:rPr>
            <a:t>To be eligible for a charitable gaming license the organization must:</a:t>
          </a:r>
        </a:p>
      </dsp:txBody>
      <dsp:txXfrm>
        <a:off x="648990" y="38740"/>
        <a:ext cx="8174617" cy="1194837"/>
      </dsp:txXfrm>
    </dsp:sp>
    <dsp:sp modelId="{CDA32D4C-3A1A-4069-B372-49C6B6D4DC5B}">
      <dsp:nvSpPr>
        <dsp:cNvPr id="0" name=""/>
        <dsp:cNvSpPr/>
      </dsp:nvSpPr>
      <dsp:spPr>
        <a:xfrm>
          <a:off x="638290" y="1461119"/>
          <a:ext cx="1057599" cy="10575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D11EBB7-0993-4836-AB12-54A6752EF99A}">
      <dsp:nvSpPr>
        <dsp:cNvPr id="0" name=""/>
        <dsp:cNvSpPr/>
      </dsp:nvSpPr>
      <dsp:spPr>
        <a:xfrm>
          <a:off x="1759346" y="1461119"/>
          <a:ext cx="7074961" cy="10575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Posses a tax-exempt status under 501(c)(3), (4), (7), (8), (10), or (19) and not appear on the IRS Auto-Revocation List; </a:t>
          </a:r>
        </a:p>
      </dsp:txBody>
      <dsp:txXfrm>
        <a:off x="1810983" y="1512756"/>
        <a:ext cx="6971687" cy="954325"/>
      </dsp:txXfrm>
    </dsp:sp>
    <dsp:sp modelId="{0EA8C01C-C4F6-4601-8373-861F05BAD1C5}">
      <dsp:nvSpPr>
        <dsp:cNvPr id="0" name=""/>
        <dsp:cNvSpPr/>
      </dsp:nvSpPr>
      <dsp:spPr>
        <a:xfrm>
          <a:off x="638290" y="2645631"/>
          <a:ext cx="1057599" cy="10575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20982DF-5C1F-4DE9-AFE5-D1BEE370B523}">
      <dsp:nvSpPr>
        <dsp:cNvPr id="0" name=""/>
        <dsp:cNvSpPr/>
      </dsp:nvSpPr>
      <dsp:spPr>
        <a:xfrm>
          <a:off x="1759346" y="2645631"/>
          <a:ext cx="7074961" cy="10575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Be registered and in good standing as a “Domestic Non-Profit” with the NH Secretary of State (SOS) for at least one year; and </a:t>
          </a:r>
        </a:p>
      </dsp:txBody>
      <dsp:txXfrm>
        <a:off x="1810983" y="2697268"/>
        <a:ext cx="6971687" cy="954325"/>
      </dsp:txXfrm>
    </dsp:sp>
    <dsp:sp modelId="{33E74156-B4DE-4535-9403-473D3C72FD21}">
      <dsp:nvSpPr>
        <dsp:cNvPr id="0" name=""/>
        <dsp:cNvSpPr/>
      </dsp:nvSpPr>
      <dsp:spPr>
        <a:xfrm>
          <a:off x="638290" y="3830143"/>
          <a:ext cx="1057599" cy="105759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02D9EF4-D9B2-4A40-A581-4BCFCC66E756}">
      <dsp:nvSpPr>
        <dsp:cNvPr id="0" name=""/>
        <dsp:cNvSpPr/>
      </dsp:nvSpPr>
      <dsp:spPr>
        <a:xfrm>
          <a:off x="1759346" y="3830143"/>
          <a:ext cx="7074961" cy="10575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44546A"/>
              </a:solidFill>
              <a:latin typeface="Calibri Light" panose="020F0302020204030204"/>
              <a:ea typeface="+mn-ea"/>
              <a:cs typeface="+mn-cs"/>
            </a:rPr>
            <a:t>Be registered and in good standing with the Department of Justice – Charitable Trust Unit (CTU) for at least one year if required to do so per RSA 7:19-32-a.</a:t>
          </a:r>
        </a:p>
      </dsp:txBody>
      <dsp:txXfrm>
        <a:off x="1810983" y="3881780"/>
        <a:ext cx="6971687" cy="954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C637-6D75-439B-9123-C088EBE3D0ED}">
      <dsp:nvSpPr>
        <dsp:cNvPr id="0" name=""/>
        <dsp:cNvSpPr/>
      </dsp:nvSpPr>
      <dsp:spPr>
        <a:xfrm>
          <a:off x="2875" y="359810"/>
          <a:ext cx="5367010" cy="611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The tax-exempt search tool is used to view the following: </a:t>
          </a:r>
        </a:p>
      </dsp:txBody>
      <dsp:txXfrm>
        <a:off x="20797" y="377732"/>
        <a:ext cx="5331166" cy="576068"/>
      </dsp:txXfrm>
    </dsp:sp>
    <dsp:sp modelId="{81CB4548-1881-4AA8-941B-193BCFECBEE1}">
      <dsp:nvSpPr>
        <dsp:cNvPr id="0" name=""/>
        <dsp:cNvSpPr/>
      </dsp:nvSpPr>
      <dsp:spPr>
        <a:xfrm>
          <a:off x="539576" y="971723"/>
          <a:ext cx="536701" cy="45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34"/>
              </a:lnTo>
              <a:lnTo>
                <a:pt x="536701" y="45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94F5-24D4-4984-B1E9-B368E562760B}">
      <dsp:nvSpPr>
        <dsp:cNvPr id="0" name=""/>
        <dsp:cNvSpPr/>
      </dsp:nvSpPr>
      <dsp:spPr>
        <a:xfrm>
          <a:off x="1076277" y="1124701"/>
          <a:ext cx="426491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Determination letters </a:t>
          </a:r>
        </a:p>
      </dsp:txBody>
      <dsp:txXfrm>
        <a:off x="1094199" y="1142623"/>
        <a:ext cx="4229068" cy="576068"/>
      </dsp:txXfrm>
    </dsp:sp>
    <dsp:sp modelId="{E46C286A-C50D-495D-80BA-5E3DB63E7F2E}">
      <dsp:nvSpPr>
        <dsp:cNvPr id="0" name=""/>
        <dsp:cNvSpPr/>
      </dsp:nvSpPr>
      <dsp:spPr>
        <a:xfrm>
          <a:off x="539576" y="971723"/>
          <a:ext cx="571105" cy="123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936"/>
              </a:lnTo>
              <a:lnTo>
                <a:pt x="571105" y="123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25AD-6DCF-4ED8-9600-3B249F9A95E1}">
      <dsp:nvSpPr>
        <dsp:cNvPr id="0" name=""/>
        <dsp:cNvSpPr/>
      </dsp:nvSpPr>
      <dsp:spPr>
        <a:xfrm>
          <a:off x="1110681" y="1898703"/>
          <a:ext cx="423730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Form 990 series returns</a:t>
          </a:r>
        </a:p>
      </dsp:txBody>
      <dsp:txXfrm>
        <a:off x="1128603" y="1916625"/>
        <a:ext cx="4201458" cy="576068"/>
      </dsp:txXfrm>
    </dsp:sp>
    <dsp:sp modelId="{BAE67AEE-3331-4E66-AE14-D3557FCA2478}">
      <dsp:nvSpPr>
        <dsp:cNvPr id="0" name=""/>
        <dsp:cNvSpPr/>
      </dsp:nvSpPr>
      <dsp:spPr>
        <a:xfrm>
          <a:off x="539576" y="971723"/>
          <a:ext cx="572652" cy="1981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745"/>
              </a:lnTo>
              <a:lnTo>
                <a:pt x="572652" y="1981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9E8D-DFDF-446A-9D97-D71215D7F44A}">
      <dsp:nvSpPr>
        <dsp:cNvPr id="0" name=""/>
        <dsp:cNvSpPr/>
      </dsp:nvSpPr>
      <dsp:spPr>
        <a:xfrm>
          <a:off x="1112228" y="2647512"/>
          <a:ext cx="4254769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Form 990-N (e-postcard)</a:t>
          </a:r>
        </a:p>
      </dsp:txBody>
      <dsp:txXfrm>
        <a:off x="1130150" y="2665434"/>
        <a:ext cx="4218925" cy="576068"/>
      </dsp:txXfrm>
    </dsp:sp>
    <dsp:sp modelId="{6FFB00E1-19D4-4FEC-B09E-A6280B3E7DFD}">
      <dsp:nvSpPr>
        <dsp:cNvPr id="0" name=""/>
        <dsp:cNvSpPr/>
      </dsp:nvSpPr>
      <dsp:spPr>
        <a:xfrm>
          <a:off x="539576" y="971723"/>
          <a:ext cx="536701" cy="275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606"/>
              </a:lnTo>
              <a:lnTo>
                <a:pt x="536701" y="2753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FCF23-41FB-41FD-A04E-721CCA1F32E8}">
      <dsp:nvSpPr>
        <dsp:cNvPr id="0" name=""/>
        <dsp:cNvSpPr/>
      </dsp:nvSpPr>
      <dsp:spPr>
        <a:xfrm>
          <a:off x="1076277" y="3419373"/>
          <a:ext cx="4276994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Whether tax-deductible contribution can be received (Pub. 78 data)</a:t>
          </a:r>
          <a:endParaRPr lang="en-US" sz="700" kern="1200" dirty="0">
            <a:solidFill>
              <a:srgbClr val="44546A"/>
            </a:solidFill>
            <a:latin typeface="+mj-lt"/>
          </a:endParaRPr>
        </a:p>
      </dsp:txBody>
      <dsp:txXfrm>
        <a:off x="1094199" y="3437295"/>
        <a:ext cx="4241150" cy="576068"/>
      </dsp:txXfrm>
    </dsp:sp>
    <dsp:sp modelId="{882F9F58-6800-44E0-9FD0-E82BB146B643}">
      <dsp:nvSpPr>
        <dsp:cNvPr id="0" name=""/>
        <dsp:cNvSpPr/>
      </dsp:nvSpPr>
      <dsp:spPr>
        <a:xfrm>
          <a:off x="539576" y="971723"/>
          <a:ext cx="536701" cy="351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496"/>
              </a:lnTo>
              <a:lnTo>
                <a:pt x="536701" y="3518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6675-A700-495B-8155-DB3F95E468A7}">
      <dsp:nvSpPr>
        <dsp:cNvPr id="0" name=""/>
        <dsp:cNvSpPr/>
      </dsp:nvSpPr>
      <dsp:spPr>
        <a:xfrm>
          <a:off x="1076277" y="4184263"/>
          <a:ext cx="4286344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Whether the organization appears on the Auto-Revocation List</a:t>
          </a:r>
        </a:p>
      </dsp:txBody>
      <dsp:txXfrm>
        <a:off x="1094199" y="4202185"/>
        <a:ext cx="4250500" cy="57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F17D-3612-4E48-BE4B-FBC745E96C4B}">
      <dsp:nvSpPr>
        <dsp:cNvPr id="0" name=""/>
        <dsp:cNvSpPr/>
      </dsp:nvSpPr>
      <dsp:spPr>
        <a:xfrm>
          <a:off x="143895" y="918523"/>
          <a:ext cx="2139943" cy="1765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1400" kern="1200" dirty="0">
              <a:solidFill>
                <a:srgbClr val="44546A"/>
              </a:solidFill>
            </a:rPr>
            <a:t>Auto-Revocation means that an organization’s tax-exempt status has been automatically revoked. </a:t>
          </a:r>
        </a:p>
      </dsp:txBody>
      <dsp:txXfrm>
        <a:off x="184513" y="959141"/>
        <a:ext cx="2058707" cy="1305554"/>
      </dsp:txXfrm>
    </dsp:sp>
    <dsp:sp modelId="{D3D975DE-400A-4323-8DD1-109C751887A8}">
      <dsp:nvSpPr>
        <dsp:cNvPr id="0" name=""/>
        <dsp:cNvSpPr/>
      </dsp:nvSpPr>
      <dsp:spPr>
        <a:xfrm>
          <a:off x="1329006" y="1276106"/>
          <a:ext cx="2452713" cy="2452713"/>
        </a:xfrm>
        <a:prstGeom prst="leftCircularArrow">
          <a:avLst>
            <a:gd name="adj1" fmla="val 3530"/>
            <a:gd name="adj2" fmla="val 438288"/>
            <a:gd name="adj3" fmla="val 2213798"/>
            <a:gd name="adj4" fmla="val 9024489"/>
            <a:gd name="adj5" fmla="val 41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E3D5-65BE-4E24-B0AC-15347D0AE79C}">
      <dsp:nvSpPr>
        <dsp:cNvPr id="0" name=""/>
        <dsp:cNvSpPr/>
      </dsp:nvSpPr>
      <dsp:spPr>
        <a:xfrm>
          <a:off x="619438" y="2305313"/>
          <a:ext cx="1902171" cy="7564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</a:rPr>
            <a:t>What does this mean?</a:t>
          </a:r>
        </a:p>
      </dsp:txBody>
      <dsp:txXfrm>
        <a:off x="641593" y="2327468"/>
        <a:ext cx="1857861" cy="712120"/>
      </dsp:txXfrm>
    </dsp:sp>
    <dsp:sp modelId="{2D3F190E-1096-4E9A-B132-76F92784E400}">
      <dsp:nvSpPr>
        <dsp:cNvPr id="0" name=""/>
        <dsp:cNvSpPr/>
      </dsp:nvSpPr>
      <dsp:spPr>
        <a:xfrm>
          <a:off x="2933884" y="918523"/>
          <a:ext cx="2139943" cy="1765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1400" kern="1200" dirty="0">
              <a:solidFill>
                <a:srgbClr val="44546A"/>
              </a:solidFill>
            </a:rPr>
            <a:t>Auto-Revocation happens when an organization fails to file the required return or notice for 3 consecutive years.</a:t>
          </a:r>
        </a:p>
      </dsp:txBody>
      <dsp:txXfrm>
        <a:off x="2974502" y="1337356"/>
        <a:ext cx="2058707" cy="1305554"/>
      </dsp:txXfrm>
    </dsp:sp>
    <dsp:sp modelId="{A3197097-0B0B-4428-839B-0429D86BEBE4}">
      <dsp:nvSpPr>
        <dsp:cNvPr id="0" name=""/>
        <dsp:cNvSpPr/>
      </dsp:nvSpPr>
      <dsp:spPr>
        <a:xfrm>
          <a:off x="4101161" y="-195972"/>
          <a:ext cx="2726150" cy="2726150"/>
        </a:xfrm>
        <a:prstGeom prst="circularArrow">
          <a:avLst>
            <a:gd name="adj1" fmla="val 3176"/>
            <a:gd name="adj2" fmla="val 391024"/>
            <a:gd name="adj3" fmla="val 19433465"/>
            <a:gd name="adj4" fmla="val 12575511"/>
            <a:gd name="adj5" fmla="val 37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23370-6B2B-40B6-9C70-4084DACD96CD}">
      <dsp:nvSpPr>
        <dsp:cNvPr id="0" name=""/>
        <dsp:cNvSpPr/>
      </dsp:nvSpPr>
      <dsp:spPr>
        <a:xfrm>
          <a:off x="3409427" y="540307"/>
          <a:ext cx="1902171" cy="75643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</a:rPr>
            <a:t>Why does this happen?</a:t>
          </a:r>
        </a:p>
      </dsp:txBody>
      <dsp:txXfrm>
        <a:off x="3431582" y="562462"/>
        <a:ext cx="1857861" cy="712120"/>
      </dsp:txXfrm>
    </dsp:sp>
    <dsp:sp modelId="{6B9FB8B6-D925-475C-A0A6-0DF8E99141B3}">
      <dsp:nvSpPr>
        <dsp:cNvPr id="0" name=""/>
        <dsp:cNvSpPr/>
      </dsp:nvSpPr>
      <dsp:spPr>
        <a:xfrm>
          <a:off x="5723872" y="918523"/>
          <a:ext cx="2139943" cy="1765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US" sz="1400" kern="1200"/>
            <a:t>Organizations on the Auto-Revocation List are not eligible for a charitable gaming license.</a:t>
          </a:r>
          <a:endParaRPr lang="en-US" sz="1400" kern="1200" dirty="0"/>
        </a:p>
      </dsp:txBody>
      <dsp:txXfrm>
        <a:off x="5764490" y="959141"/>
        <a:ext cx="2058707" cy="1305554"/>
      </dsp:txXfrm>
    </dsp:sp>
    <dsp:sp modelId="{D8EEFF97-4508-4774-836E-211BB1D63525}">
      <dsp:nvSpPr>
        <dsp:cNvPr id="0" name=""/>
        <dsp:cNvSpPr/>
      </dsp:nvSpPr>
      <dsp:spPr>
        <a:xfrm>
          <a:off x="6199415" y="2305313"/>
          <a:ext cx="1902171" cy="75643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</a:rPr>
            <a:t>How does this apply to licensure eligibility?</a:t>
          </a:r>
        </a:p>
      </dsp:txBody>
      <dsp:txXfrm>
        <a:off x="6221570" y="2327468"/>
        <a:ext cx="1857861" cy="712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C637-6D75-439B-9123-C088EBE3D0ED}">
      <dsp:nvSpPr>
        <dsp:cNvPr id="0" name=""/>
        <dsp:cNvSpPr/>
      </dsp:nvSpPr>
      <dsp:spPr>
        <a:xfrm>
          <a:off x="2875" y="359810"/>
          <a:ext cx="5367010" cy="6119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The business search tool is used to view the following: </a:t>
          </a:r>
        </a:p>
      </dsp:txBody>
      <dsp:txXfrm>
        <a:off x="20797" y="377732"/>
        <a:ext cx="5331166" cy="576068"/>
      </dsp:txXfrm>
    </dsp:sp>
    <dsp:sp modelId="{81CB4548-1881-4AA8-941B-193BCFECBEE1}">
      <dsp:nvSpPr>
        <dsp:cNvPr id="0" name=""/>
        <dsp:cNvSpPr/>
      </dsp:nvSpPr>
      <dsp:spPr>
        <a:xfrm>
          <a:off x="539576" y="971723"/>
          <a:ext cx="566621" cy="46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07"/>
              </a:lnTo>
              <a:lnTo>
                <a:pt x="566621" y="4669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94F5-24D4-4984-B1E9-B368E562760B}">
      <dsp:nvSpPr>
        <dsp:cNvPr id="0" name=""/>
        <dsp:cNvSpPr/>
      </dsp:nvSpPr>
      <dsp:spPr>
        <a:xfrm>
          <a:off x="1106197" y="1132674"/>
          <a:ext cx="426491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Type</a:t>
          </a:r>
        </a:p>
      </dsp:txBody>
      <dsp:txXfrm>
        <a:off x="1124119" y="1150596"/>
        <a:ext cx="4229068" cy="576068"/>
      </dsp:txXfrm>
    </dsp:sp>
    <dsp:sp modelId="{E46C286A-C50D-495D-80BA-5E3DB63E7F2E}">
      <dsp:nvSpPr>
        <dsp:cNvPr id="0" name=""/>
        <dsp:cNvSpPr/>
      </dsp:nvSpPr>
      <dsp:spPr>
        <a:xfrm>
          <a:off x="539576" y="971723"/>
          <a:ext cx="571105" cy="123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936"/>
              </a:lnTo>
              <a:lnTo>
                <a:pt x="571105" y="123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25AD-6DCF-4ED8-9600-3B249F9A95E1}">
      <dsp:nvSpPr>
        <dsp:cNvPr id="0" name=""/>
        <dsp:cNvSpPr/>
      </dsp:nvSpPr>
      <dsp:spPr>
        <a:xfrm>
          <a:off x="1110681" y="1898703"/>
          <a:ext cx="423730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Status</a:t>
          </a:r>
        </a:p>
      </dsp:txBody>
      <dsp:txXfrm>
        <a:off x="1128603" y="1916625"/>
        <a:ext cx="4201458" cy="576068"/>
      </dsp:txXfrm>
    </dsp:sp>
    <dsp:sp modelId="{BAE67AEE-3331-4E66-AE14-D3557FCA2478}">
      <dsp:nvSpPr>
        <dsp:cNvPr id="0" name=""/>
        <dsp:cNvSpPr/>
      </dsp:nvSpPr>
      <dsp:spPr>
        <a:xfrm>
          <a:off x="539576" y="971723"/>
          <a:ext cx="572652" cy="1981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745"/>
              </a:lnTo>
              <a:lnTo>
                <a:pt x="572652" y="1981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9E8D-DFDF-446A-9D97-D71215D7F44A}">
      <dsp:nvSpPr>
        <dsp:cNvPr id="0" name=""/>
        <dsp:cNvSpPr/>
      </dsp:nvSpPr>
      <dsp:spPr>
        <a:xfrm>
          <a:off x="1112228" y="2647512"/>
          <a:ext cx="4254769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Creation Date</a:t>
          </a:r>
        </a:p>
      </dsp:txBody>
      <dsp:txXfrm>
        <a:off x="1130150" y="2665434"/>
        <a:ext cx="4218925" cy="576068"/>
      </dsp:txXfrm>
    </dsp:sp>
    <dsp:sp modelId="{6FFB00E1-19D4-4FEC-B09E-A6280B3E7DFD}">
      <dsp:nvSpPr>
        <dsp:cNvPr id="0" name=""/>
        <dsp:cNvSpPr/>
      </dsp:nvSpPr>
      <dsp:spPr>
        <a:xfrm>
          <a:off x="539576" y="971723"/>
          <a:ext cx="536701" cy="275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606"/>
              </a:lnTo>
              <a:lnTo>
                <a:pt x="536701" y="2753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FCF23-41FB-41FD-A04E-721CCA1F32E8}">
      <dsp:nvSpPr>
        <dsp:cNvPr id="0" name=""/>
        <dsp:cNvSpPr/>
      </dsp:nvSpPr>
      <dsp:spPr>
        <a:xfrm>
          <a:off x="1076277" y="3419373"/>
          <a:ext cx="4276994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Name</a:t>
          </a:r>
          <a:endParaRPr lang="en-US" sz="700" kern="1200" dirty="0">
            <a:solidFill>
              <a:srgbClr val="44546A"/>
            </a:solidFill>
            <a:latin typeface="+mj-lt"/>
          </a:endParaRPr>
        </a:p>
      </dsp:txBody>
      <dsp:txXfrm>
        <a:off x="1094199" y="3437295"/>
        <a:ext cx="4241150" cy="576068"/>
      </dsp:txXfrm>
    </dsp:sp>
    <dsp:sp modelId="{882F9F58-6800-44E0-9FD0-E82BB146B643}">
      <dsp:nvSpPr>
        <dsp:cNvPr id="0" name=""/>
        <dsp:cNvSpPr/>
      </dsp:nvSpPr>
      <dsp:spPr>
        <a:xfrm>
          <a:off x="539576" y="971723"/>
          <a:ext cx="536701" cy="351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8496"/>
              </a:lnTo>
              <a:lnTo>
                <a:pt x="536701" y="35184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6675-A700-495B-8155-DB3F95E468A7}">
      <dsp:nvSpPr>
        <dsp:cNvPr id="0" name=""/>
        <dsp:cNvSpPr/>
      </dsp:nvSpPr>
      <dsp:spPr>
        <a:xfrm>
          <a:off x="1076277" y="4184263"/>
          <a:ext cx="4286344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Business ID</a:t>
          </a:r>
        </a:p>
      </dsp:txBody>
      <dsp:txXfrm>
        <a:off x="1094199" y="4202185"/>
        <a:ext cx="4250500" cy="57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79D5-D1D0-4A4C-BD81-A875F96F1230}">
      <dsp:nvSpPr>
        <dsp:cNvPr id="0" name=""/>
        <dsp:cNvSpPr/>
      </dsp:nvSpPr>
      <dsp:spPr>
        <a:xfrm>
          <a:off x="4916" y="0"/>
          <a:ext cx="4299297" cy="2601669"/>
        </a:xfrm>
        <a:prstGeom prst="homePlate">
          <a:avLst>
            <a:gd name="adj" fmla="val 25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70" tIns="71120" rIns="606679" bIns="7112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44546A"/>
              </a:solidFill>
            </a:rPr>
            <a:t>Business Type</a:t>
          </a:r>
        </a:p>
      </dsp:txBody>
      <dsp:txXfrm>
        <a:off x="4916" y="0"/>
        <a:ext cx="3974088" cy="2601669"/>
      </dsp:txXfrm>
    </dsp:sp>
    <dsp:sp modelId="{24EBFBB9-1D85-47C1-9434-6233FBA851F5}">
      <dsp:nvSpPr>
        <dsp:cNvPr id="0" name=""/>
        <dsp:cNvSpPr/>
      </dsp:nvSpPr>
      <dsp:spPr>
        <a:xfrm>
          <a:off x="3444355" y="0"/>
          <a:ext cx="4299297" cy="2601669"/>
        </a:xfrm>
        <a:prstGeom prst="chevron">
          <a:avLst>
            <a:gd name="adj" fmla="val 25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70" tIns="71120" rIns="15167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44546A"/>
              </a:solidFill>
            </a:rPr>
            <a:t>Business Status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endParaRPr lang="en-US" sz="1800" kern="1200" dirty="0">
            <a:solidFill>
              <a:srgbClr val="44546A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>
              <a:solidFill>
                <a:srgbClr val="44546A"/>
              </a:solidFill>
            </a:rPr>
            <a:t>   </a:t>
          </a:r>
        </a:p>
      </dsp:txBody>
      <dsp:txXfrm>
        <a:off x="4094772" y="0"/>
        <a:ext cx="2998463" cy="2601669"/>
      </dsp:txXfrm>
    </dsp:sp>
    <dsp:sp modelId="{14056A5C-67A5-4D41-9D17-72AEB3D4B4F5}">
      <dsp:nvSpPr>
        <dsp:cNvPr id="0" name=""/>
        <dsp:cNvSpPr/>
      </dsp:nvSpPr>
      <dsp:spPr>
        <a:xfrm>
          <a:off x="6862546" y="0"/>
          <a:ext cx="4299297" cy="2601669"/>
        </a:xfrm>
        <a:prstGeom prst="chevron">
          <a:avLst>
            <a:gd name="adj" fmla="val 25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670" tIns="71120" rIns="151670" bIns="7112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44546A"/>
              </a:solidFill>
            </a:rPr>
            <a:t>Date of Formation in Jurisdiction</a:t>
          </a:r>
        </a:p>
      </dsp:txBody>
      <dsp:txXfrm>
        <a:off x="7512963" y="0"/>
        <a:ext cx="2998463" cy="2601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C637-6D75-439B-9123-C088EBE3D0ED}">
      <dsp:nvSpPr>
        <dsp:cNvPr id="0" name=""/>
        <dsp:cNvSpPr/>
      </dsp:nvSpPr>
      <dsp:spPr>
        <a:xfrm>
          <a:off x="2875" y="82548"/>
          <a:ext cx="5367010" cy="61191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Eligible 501(c)(3) organizations are those that: </a:t>
          </a:r>
        </a:p>
      </dsp:txBody>
      <dsp:txXfrm>
        <a:off x="20797" y="100470"/>
        <a:ext cx="5331166" cy="576068"/>
      </dsp:txXfrm>
    </dsp:sp>
    <dsp:sp modelId="{81CB4548-1881-4AA8-941B-193BCFECBEE1}">
      <dsp:nvSpPr>
        <dsp:cNvPr id="0" name=""/>
        <dsp:cNvSpPr/>
      </dsp:nvSpPr>
      <dsp:spPr>
        <a:xfrm>
          <a:off x="539576" y="694461"/>
          <a:ext cx="536701" cy="45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34"/>
              </a:lnTo>
              <a:lnTo>
                <a:pt x="536701" y="45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94F5-24D4-4984-B1E9-B368E562760B}">
      <dsp:nvSpPr>
        <dsp:cNvPr id="0" name=""/>
        <dsp:cNvSpPr/>
      </dsp:nvSpPr>
      <dsp:spPr>
        <a:xfrm>
          <a:off x="1076277" y="847439"/>
          <a:ext cx="426491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Appear on the most recent “Registered Charities” list (updated regularly), and;</a:t>
          </a:r>
        </a:p>
      </dsp:txBody>
      <dsp:txXfrm>
        <a:off x="1094199" y="865361"/>
        <a:ext cx="4229068" cy="576068"/>
      </dsp:txXfrm>
    </dsp:sp>
    <dsp:sp modelId="{E46C286A-C50D-495D-80BA-5E3DB63E7F2E}">
      <dsp:nvSpPr>
        <dsp:cNvPr id="0" name=""/>
        <dsp:cNvSpPr/>
      </dsp:nvSpPr>
      <dsp:spPr>
        <a:xfrm>
          <a:off x="539576" y="694461"/>
          <a:ext cx="571105" cy="123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936"/>
              </a:lnTo>
              <a:lnTo>
                <a:pt x="571105" y="1232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25AD-6DCF-4ED8-9600-3B249F9A95E1}">
      <dsp:nvSpPr>
        <dsp:cNvPr id="0" name=""/>
        <dsp:cNvSpPr/>
      </dsp:nvSpPr>
      <dsp:spPr>
        <a:xfrm>
          <a:off x="1110681" y="1621441"/>
          <a:ext cx="4237302" cy="61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Have a status of “G” (Good Standing).</a:t>
          </a:r>
        </a:p>
      </dsp:txBody>
      <dsp:txXfrm>
        <a:off x="1128603" y="1639363"/>
        <a:ext cx="4201458" cy="576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C637-6D75-439B-9123-C088EBE3D0ED}">
      <dsp:nvSpPr>
        <dsp:cNvPr id="0" name=""/>
        <dsp:cNvSpPr/>
      </dsp:nvSpPr>
      <dsp:spPr>
        <a:xfrm>
          <a:off x="5751" y="199335"/>
          <a:ext cx="5367010" cy="61191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501(c)(3) organizations must register with the CTU. </a:t>
          </a:r>
        </a:p>
      </dsp:txBody>
      <dsp:txXfrm>
        <a:off x="23673" y="217257"/>
        <a:ext cx="5331166" cy="576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0C637-6D75-439B-9123-C088EBE3D0ED}">
      <dsp:nvSpPr>
        <dsp:cNvPr id="0" name=""/>
        <dsp:cNvSpPr/>
      </dsp:nvSpPr>
      <dsp:spPr>
        <a:xfrm>
          <a:off x="0" y="200094"/>
          <a:ext cx="5367010" cy="61191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44546A"/>
              </a:solidFill>
              <a:latin typeface="Calibri" panose="020F0502020204030204"/>
              <a:ea typeface="+mn-ea"/>
              <a:cs typeface="+mn-cs"/>
            </a:rPr>
            <a:t>Registration is optional for all other charities.</a:t>
          </a:r>
          <a:r>
            <a:rPr lang="en-US" sz="1700" kern="1200" dirty="0">
              <a:solidFill>
                <a:srgbClr val="44546A"/>
              </a:solidFill>
              <a:latin typeface="+mj-lt"/>
              <a:ea typeface="+mn-ea"/>
              <a:cs typeface="+mn-cs"/>
            </a:rPr>
            <a:t> </a:t>
          </a:r>
          <a:endParaRPr lang="en-US" sz="17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7922" y="218016"/>
        <a:ext cx="5331166" cy="57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63A8-459A-2EA3-C41C-3294F047E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07F1D-5C39-1470-37A3-C822B6BA6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EE84-E87E-7CA5-E674-6D1618D4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47BC-D004-3BCA-53E4-6057FE50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33310-077D-7F91-FD63-797D328F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A8CC-BBFA-4357-5DDC-425CE1CC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66EC5-E866-9966-12B7-1FE45CB98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AFDA-B8A2-B9E6-BF29-9CA16A2D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43D2B-399C-A4F5-9082-6E960D06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6C81-8863-9505-1335-A9A17136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1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44F34-CCEE-B50B-B93B-4D5A288C9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7E9B1-3B50-C174-8418-3A94844A0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AE30-9C20-0464-C694-DA319F1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6B68-938F-A072-926F-343FA6D2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D1BC3-1D7A-AA4D-5A6A-2631D9C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D645-F65B-FC83-63AB-89615E2E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E1B7-2C98-6D9C-E5D2-F74D3C07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FF-7ADC-7474-58D9-5235DAC5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AFED6-D850-A1CC-B7E1-4F4B7666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C5FB-CAF2-78CF-B012-BC7D066B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A031-2CD6-00B9-7D40-F79A48DB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16CC3-3B87-5E15-0E4C-C08432F16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110-84E8-B62E-C109-50946C8E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B029-082D-81AF-DC7B-1F8E2C3B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3EA9-C3B8-9FCA-1E1A-A447AE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9DB2-86F3-2E94-AF4E-703DA7BD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C51A-A81A-0618-EC2C-C87B01535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080D8-6428-E8DF-ABF1-76652A8C8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1707F-C28D-31EB-13D2-CAAA230F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A1338-D27E-1B49-979F-5D97497A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ADCB5-7A97-3F7F-8ACC-42B0EC4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A356-E007-F3A2-9262-66D41F21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F290-23D6-544C-DA8A-AF7B975F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8C512-FBF8-EFC2-C3C8-AD16BB22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F106A-9F35-56EE-C98D-450ED34C5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01E96-F61B-2429-1813-5A9C2D364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B8A4F-35EB-2E6C-60A8-2AA3CAA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3FEC9-E0C4-47CE-C279-EBF8E347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25F6-733D-7AAB-DFB3-22053FCA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DA6E-DABE-9D49-62AB-13E4FDD1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4DF6B-C8B0-BBFD-3A40-0AFDDBB4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542D3-3275-85EF-464B-24654C6C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AF633-5BBC-E591-D535-1FCC6BCE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1818C-E2C3-4C79-078E-B959ACB4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977FB-2B4F-B73D-6A4B-63AA3E1B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8F4E0-D3C4-F2BF-32FC-D4A4A9BD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0C21-930A-671A-7128-D304E4BA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3AA0-8726-09A2-A67A-3A21C7C3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E510-8B45-6352-8F29-6A238333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E8FBF-031D-DC73-C3B7-160D0DBF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ED92E-6A37-2382-6B89-C25146B0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99BC9-60B3-A96D-59A2-C9E903CD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69AC-E741-584C-2C97-604EA059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9A129-C76C-8B0B-A4F6-BC024A9E3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853B5-9EB4-1F0C-01D7-BA7B8FFB1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57597-2B38-E25F-9694-4718FA9B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C9049-9E70-3783-C86A-4136FA0D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FA87F-8257-DCA0-42D4-039C8DBD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E86CE-C69F-472B-AFFD-88B1C080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F39CE-7B9E-D290-911E-53173AE9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9BFE-6406-879C-B033-5B49789A0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897E-324E-4C0C-8188-7696B10ADF8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D171-EFE7-C4FD-E8CC-6987111CB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5530-6218-9F2A-6AD3-9AD990AB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D2EB-C46B-4A52-9D8E-170C59801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7.PNG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mpliance.lottery.nh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21" Type="http://schemas.openxmlformats.org/officeDocument/2006/relationships/image" Target="../media/image22.svg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image" Target="../media/image24.svg"/><Relationship Id="rId10" Type="http://schemas.openxmlformats.org/officeDocument/2006/relationships/diagramColors" Target="../diagrams/colors8.xml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82CC38-8D74-0CAE-6F9B-4C0D5EBD3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434" y="840482"/>
            <a:ext cx="6757250" cy="1664593"/>
          </a:xfrm>
        </p:spPr>
        <p:txBody>
          <a:bodyPr anchor="ctr">
            <a:normAutofit/>
          </a:bodyPr>
          <a:lstStyle/>
          <a:p>
            <a:r>
              <a:rPr lang="en-US" sz="5200" b="1" dirty="0">
                <a:solidFill>
                  <a:schemeClr val="tx2"/>
                </a:solidFill>
              </a:rPr>
              <a:t>CHARITABLE GAMING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5BDEE-C3DF-4F66-648E-742EA1523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652" y="2081904"/>
            <a:ext cx="10264028" cy="454473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CHARITABLE ORGANIZATION ELIGIBILITY DETERMINATION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217B499-778B-8789-596C-8A029D076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890881"/>
              </p:ext>
            </p:extLst>
          </p:nvPr>
        </p:nvGraphicFramePr>
        <p:xfrm>
          <a:off x="4194973" y="3075212"/>
          <a:ext cx="4044172" cy="249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89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8EFD9-1F7E-4195-7902-06122C672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53" y="139870"/>
            <a:ext cx="10684151" cy="1005452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SUBMITTING AN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ELIGIBILITY DETERMINATION APPLICATION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A close-up of a document&#10;&#10;Description automatically generated">
            <a:extLst>
              <a:ext uri="{FF2B5EF4-FFF2-40B4-BE49-F238E27FC236}">
                <a16:creationId xmlns:a16="http://schemas.microsoft.com/office/drawing/2014/main" id="{273478D5-39F0-2CDA-54CE-3BFAC721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90" y="1642291"/>
            <a:ext cx="3587934" cy="477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06004967-FB7E-26C3-E4D3-A47EC6AB5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49" y="1502941"/>
            <a:ext cx="3587934" cy="469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AA689E5D-6BAB-14F7-1A9E-00B69D8A5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11" y="1285191"/>
            <a:ext cx="3587934" cy="472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CE39E2-9EF7-7019-A191-A21A23AB8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953568"/>
              </p:ext>
            </p:extLst>
          </p:nvPr>
        </p:nvGraphicFramePr>
        <p:xfrm>
          <a:off x="820621" y="1867827"/>
          <a:ext cx="5275226" cy="395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016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Content Placeholder 4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AA0E34F7-175F-6004-140A-FACD0D795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3" y="1548498"/>
            <a:ext cx="10578413" cy="161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32382-BE55-CB65-1369-1CEA2792E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568826"/>
              </p:ext>
            </p:extLst>
          </p:nvPr>
        </p:nvGraphicFramePr>
        <p:xfrm>
          <a:off x="540397" y="3161705"/>
          <a:ext cx="11565644" cy="415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B5D1772-CF0D-49A2-DE03-25B017B79916}"/>
              </a:ext>
            </a:extLst>
          </p:cNvPr>
          <p:cNvSpPr txBox="1">
            <a:spLocks/>
          </p:cNvSpPr>
          <p:nvPr/>
        </p:nvSpPr>
        <p:spPr>
          <a:xfrm>
            <a:off x="2372434" y="312644"/>
            <a:ext cx="7446826" cy="1112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2"/>
                </a:solidFill>
              </a:rPr>
              <a:t>ELIGIBILITY DETERMINATION APPLICATION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206363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50E4D-DA08-634F-A296-32729ABB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1" y="184182"/>
            <a:ext cx="7640574" cy="943714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/>
                </a:solidFill>
              </a:rPr>
              <a:t>ELIGIBILITY DETERMINATION APPLICATION</a:t>
            </a:r>
            <a:br>
              <a:rPr lang="en-US" sz="33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Section 2 - IRS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DBC6B47-1A15-055B-19E6-F99706CFF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691584"/>
              </p:ext>
            </p:extLst>
          </p:nvPr>
        </p:nvGraphicFramePr>
        <p:xfrm>
          <a:off x="695323" y="1144610"/>
          <a:ext cx="10515599" cy="402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02160AA2-E5CE-6C76-9D93-75086D1B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5373488"/>
            <a:ext cx="10515600" cy="118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682375-A3D2-C253-F2E9-35803CE4DA81}"/>
              </a:ext>
            </a:extLst>
          </p:cNvPr>
          <p:cNvSpPr txBox="1"/>
          <p:nvPr/>
        </p:nvSpPr>
        <p:spPr>
          <a:xfrm>
            <a:off x="2809874" y="1312078"/>
            <a:ext cx="83153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44546A"/>
                </a:solidFill>
              </a:rPr>
              <a:t>Use the IRS, SOS, and CTU websites (provided earlier) to obtain the required information for section 2.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F5381D-50A3-8B09-2751-CD12C6CE9C30}"/>
              </a:ext>
            </a:extLst>
          </p:cNvPr>
          <p:cNvSpPr txBox="1"/>
          <p:nvPr/>
        </p:nvSpPr>
        <p:spPr>
          <a:xfrm>
            <a:off x="2809873" y="2513032"/>
            <a:ext cx="83153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44546A"/>
                </a:solidFill>
              </a:rPr>
              <a:t>In IRS enter the EIN associated with the charitable organization, then circle the IRS assigned tax-exempt designation. </a:t>
            </a:r>
          </a:p>
          <a:p>
            <a:pPr lvl="0"/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A283C1-0E2D-5B6F-62DE-122B29D068C2}"/>
              </a:ext>
            </a:extLst>
          </p:cNvPr>
          <p:cNvSpPr txBox="1"/>
          <p:nvPr/>
        </p:nvSpPr>
        <p:spPr>
          <a:xfrm>
            <a:off x="2809873" y="3713986"/>
            <a:ext cx="83153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44546A"/>
                </a:solidFill>
              </a:rPr>
              <a:t>If IRS status is part of a group ruling (example: churches, fraternal organizations) the charitable organization will need to submit additional documents. See section B of the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79387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E953815-20B1-D843-37CC-DC7651AE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17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2"/>
                </a:solidFill>
              </a:rPr>
              <a:t>ELIGIBILITY DETERMINATION APPLICATION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Section 2 – SOS, CTU, Charitable Purpose, Members List</a:t>
            </a:r>
            <a:endParaRPr lang="en-US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C11A11F-BA5A-6070-A310-E12F68F8A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416711"/>
              </p:ext>
            </p:extLst>
          </p:nvPr>
        </p:nvGraphicFramePr>
        <p:xfrm>
          <a:off x="264068" y="1933272"/>
          <a:ext cx="11663864" cy="480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332B268-D055-8CDE-A3D7-24F9A654F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1690688"/>
            <a:ext cx="6717887" cy="196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99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2AB82-87E1-B8A7-E770-5FADF268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187265"/>
            <a:ext cx="9829800" cy="872177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>
                <a:solidFill>
                  <a:schemeClr val="tx2"/>
                </a:solidFill>
              </a:rPr>
              <a:t>ELIGIBILITY DETERMINATION APPLICATION</a:t>
            </a:r>
            <a:br>
              <a:rPr lang="en-US" sz="60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Section 3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close-up of a form&#10;&#10;Description automatically generated">
            <a:extLst>
              <a:ext uri="{FF2B5EF4-FFF2-40B4-BE49-F238E27FC236}">
                <a16:creationId xmlns:a16="http://schemas.microsoft.com/office/drawing/2014/main" id="{4746BF7E-1420-CCD3-7343-06CF4837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47" y="1298000"/>
            <a:ext cx="6864898" cy="2522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454D40-B097-ACB7-1980-DA305841C418}"/>
              </a:ext>
            </a:extLst>
          </p:cNvPr>
          <p:cNvSpPr/>
          <p:nvPr/>
        </p:nvSpPr>
        <p:spPr>
          <a:xfrm>
            <a:off x="3900173" y="4041314"/>
            <a:ext cx="2050473" cy="10008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9792FB-E852-07C5-0A8B-41D10C89F4A7}"/>
              </a:ext>
            </a:extLst>
          </p:cNvPr>
          <p:cNvSpPr/>
          <p:nvPr/>
        </p:nvSpPr>
        <p:spPr>
          <a:xfrm>
            <a:off x="3914442" y="5539760"/>
            <a:ext cx="2050473" cy="10008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D67ED-C026-9903-4889-1B725E8E8E24}"/>
              </a:ext>
            </a:extLst>
          </p:cNvPr>
          <p:cNvSpPr/>
          <p:nvPr/>
        </p:nvSpPr>
        <p:spPr>
          <a:xfrm>
            <a:off x="6811418" y="4416913"/>
            <a:ext cx="2430012" cy="1762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BE71A0-3DD8-A6AD-D576-1D4BF621DF6C}"/>
              </a:ext>
            </a:extLst>
          </p:cNvPr>
          <p:cNvCxnSpPr>
            <a:cxnSpLocks/>
          </p:cNvCxnSpPr>
          <p:nvPr/>
        </p:nvCxnSpPr>
        <p:spPr>
          <a:xfrm>
            <a:off x="5964915" y="4505578"/>
            <a:ext cx="941601" cy="32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CBE75E-F44A-A62F-773E-8F536BD1B4CE}"/>
              </a:ext>
            </a:extLst>
          </p:cNvPr>
          <p:cNvCxnSpPr>
            <a:cxnSpLocks/>
          </p:cNvCxnSpPr>
          <p:nvPr/>
        </p:nvCxnSpPr>
        <p:spPr>
          <a:xfrm flipV="1">
            <a:off x="5978839" y="5704325"/>
            <a:ext cx="886334" cy="33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ACBACC3-E495-6B39-8136-49E02ED5A635}"/>
              </a:ext>
            </a:extLst>
          </p:cNvPr>
          <p:cNvSpPr txBox="1"/>
          <p:nvPr/>
        </p:nvSpPr>
        <p:spPr>
          <a:xfrm>
            <a:off x="3970761" y="4244515"/>
            <a:ext cx="190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44546A"/>
                </a:solidFill>
              </a:rPr>
              <a:t>Name of the Head of Organization/Leader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D394F4-75E1-119A-A34A-A43962CDEC9B}"/>
              </a:ext>
            </a:extLst>
          </p:cNvPr>
          <p:cNvSpPr txBox="1"/>
          <p:nvPr/>
        </p:nvSpPr>
        <p:spPr>
          <a:xfrm>
            <a:off x="3972005" y="5605966"/>
            <a:ext cx="2127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Name of the Treasurer/Financial Officer</a:t>
            </a: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9A470D-7FBF-6079-FC58-7A3C77A8639B}"/>
              </a:ext>
            </a:extLst>
          </p:cNvPr>
          <p:cNvSpPr txBox="1"/>
          <p:nvPr/>
        </p:nvSpPr>
        <p:spPr>
          <a:xfrm>
            <a:off x="6893569" y="4625135"/>
            <a:ext cx="22629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Do </a:t>
            </a:r>
            <a:r>
              <a:rPr lang="en-US" sz="1600" b="1" u="sng" dirty="0">
                <a:solidFill>
                  <a:srgbClr val="44546A"/>
                </a:solidFill>
              </a:rPr>
              <a:t>not</a:t>
            </a:r>
            <a:r>
              <a:rPr lang="en-US" sz="1600" dirty="0">
                <a:solidFill>
                  <a:srgbClr val="44546A"/>
                </a:solidFill>
              </a:rPr>
              <a:t> enter the names of any individuals other than the elected Head of Organization and Treasurer</a:t>
            </a:r>
          </a:p>
          <a:p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4A8079-4DCD-40AD-0B6F-4CD6BB6282BE}"/>
              </a:ext>
            </a:extLst>
          </p:cNvPr>
          <p:cNvCxnSpPr>
            <a:cxnSpLocks/>
          </p:cNvCxnSpPr>
          <p:nvPr/>
        </p:nvCxnSpPr>
        <p:spPr>
          <a:xfrm flipV="1">
            <a:off x="3288879" y="4706330"/>
            <a:ext cx="681882" cy="26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C9F99C9-91BA-1366-63F8-9736E7B4B56A}"/>
              </a:ext>
            </a:extLst>
          </p:cNvPr>
          <p:cNvSpPr/>
          <p:nvPr/>
        </p:nvSpPr>
        <p:spPr>
          <a:xfrm>
            <a:off x="9691326" y="4724536"/>
            <a:ext cx="2050473" cy="1044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6BD942D-484C-BEDA-B03D-BCAB1CC83240}"/>
              </a:ext>
            </a:extLst>
          </p:cNvPr>
          <p:cNvSpPr/>
          <p:nvPr/>
        </p:nvSpPr>
        <p:spPr>
          <a:xfrm>
            <a:off x="788864" y="4424218"/>
            <a:ext cx="2500015" cy="17549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BF2CE58-7388-F196-A16B-5BCEBBBD22C3}"/>
              </a:ext>
            </a:extLst>
          </p:cNvPr>
          <p:cNvCxnSpPr>
            <a:cxnSpLocks/>
          </p:cNvCxnSpPr>
          <p:nvPr/>
        </p:nvCxnSpPr>
        <p:spPr>
          <a:xfrm>
            <a:off x="9245951" y="5298020"/>
            <a:ext cx="593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C7654FB-1D70-B2C2-6CDA-8533BBA64E64}"/>
              </a:ext>
            </a:extLst>
          </p:cNvPr>
          <p:cNvSpPr txBox="1"/>
          <p:nvPr/>
        </p:nvSpPr>
        <p:spPr>
          <a:xfrm>
            <a:off x="9784975" y="4714310"/>
            <a:ext cx="205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</a:rPr>
              <a:t>The address, phone number, and email must be specific to the individual.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DF1E5B-0CE5-62AC-CB2C-B281DE250E9A}"/>
              </a:ext>
            </a:extLst>
          </p:cNvPr>
          <p:cNvSpPr txBox="1"/>
          <p:nvPr/>
        </p:nvSpPr>
        <p:spPr>
          <a:xfrm>
            <a:off x="997201" y="4545451"/>
            <a:ext cx="2168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546A"/>
                </a:solidFill>
              </a:rPr>
              <a:t>Accurate contact information is critical should an event take place that need immediate action.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4480AF-6379-EB2B-B103-D572BCE6892B}"/>
              </a:ext>
            </a:extLst>
          </p:cNvPr>
          <p:cNvCxnSpPr>
            <a:cxnSpLocks/>
          </p:cNvCxnSpPr>
          <p:nvPr/>
        </p:nvCxnSpPr>
        <p:spPr>
          <a:xfrm>
            <a:off x="3276554" y="5707149"/>
            <a:ext cx="721180" cy="23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0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3EE21-BAC4-880F-38A8-26FA5F1E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chemeClr val="tx2"/>
                </a:solidFill>
              </a:rPr>
              <a:t>ELIGIBILITY DETERMINATION APPLICATION</a:t>
            </a:r>
            <a:br>
              <a:rPr lang="en-US" sz="3100" b="1">
                <a:solidFill>
                  <a:schemeClr val="tx2"/>
                </a:solidFill>
              </a:rPr>
            </a:br>
            <a:r>
              <a:rPr lang="en-US" sz="3100" b="1">
                <a:solidFill>
                  <a:schemeClr val="tx2"/>
                </a:solidFill>
              </a:rPr>
              <a:t>Section 4</a:t>
            </a:r>
            <a:endParaRPr lang="en-US" sz="310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7488BF-0773-FDD6-4B99-C0C04089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460970"/>
            <a:ext cx="4415028" cy="710855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Must be signed by either individual listed in Section 3.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C10E5E30-2AF6-7440-8762-0392D37B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8" y="3523374"/>
            <a:ext cx="10279730" cy="280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ign with a arrow pointing down&#10;&#10;Description automatically generated">
            <a:extLst>
              <a:ext uri="{FF2B5EF4-FFF2-40B4-BE49-F238E27FC236}">
                <a16:creationId xmlns:a16="http://schemas.microsoft.com/office/drawing/2014/main" id="{E675F306-DF47-3E08-755E-9AFE2162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0368">
            <a:off x="6647685" y="-36765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C5D8CB-90A9-DEF9-E6B0-E07713A5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0C3A-2AF8-4BFA-1C8E-582445C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145" y="2600454"/>
            <a:ext cx="6251901" cy="243086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If at any time a charity:</a:t>
            </a:r>
          </a:p>
          <a:p>
            <a:r>
              <a:rPr lang="en-US" sz="1800" dirty="0">
                <a:solidFill>
                  <a:schemeClr val="tx2"/>
                </a:solidFill>
              </a:rPr>
              <a:t> Loses its status of good standing with: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NH Charitable Trust Unit (CTU) or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NH Secretary of State (SOS), or </a:t>
            </a:r>
          </a:p>
          <a:p>
            <a:r>
              <a:rPr lang="en-US" sz="1800" dirty="0">
                <a:solidFill>
                  <a:schemeClr val="tx2"/>
                </a:solidFill>
              </a:rPr>
              <a:t>Appears on the IRS auto-revocation list,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They are required to inform the NH Lottery Commission within 15 days per </a:t>
            </a:r>
            <a:r>
              <a:rPr lang="en-US" sz="1800" b="1" dirty="0">
                <a:solidFill>
                  <a:schemeClr val="tx2"/>
                </a:solidFill>
              </a:rPr>
              <a:t>Lot 7003.02(g) </a:t>
            </a:r>
            <a:r>
              <a:rPr lang="en-US" sz="1800" dirty="0">
                <a:solidFill>
                  <a:schemeClr val="tx2"/>
                </a:solidFill>
              </a:rPr>
              <a:t>(Bingo), </a:t>
            </a:r>
            <a:r>
              <a:rPr lang="en-US" sz="1800" b="1" dirty="0">
                <a:solidFill>
                  <a:schemeClr val="tx2"/>
                </a:solidFill>
              </a:rPr>
              <a:t>Lot 7103.02(g) </a:t>
            </a:r>
            <a:r>
              <a:rPr lang="en-US" sz="1800" dirty="0">
                <a:solidFill>
                  <a:schemeClr val="tx2"/>
                </a:solidFill>
              </a:rPr>
              <a:t>(Lucky 7), and </a:t>
            </a:r>
            <a:r>
              <a:rPr lang="en-US" sz="1800" b="1" dirty="0">
                <a:solidFill>
                  <a:schemeClr val="tx2"/>
                </a:solidFill>
              </a:rPr>
              <a:t>Lot 7205.03</a:t>
            </a:r>
            <a:r>
              <a:rPr lang="en-US" sz="1800" dirty="0">
                <a:solidFill>
                  <a:schemeClr val="tx2"/>
                </a:solidFill>
              </a:rPr>
              <a:t> (Games of Chance). 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1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7A86B-AB5E-2EB4-4D2C-7196EC26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CE3A-6E07-35D1-D414-00B36923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2257007"/>
            <a:ext cx="4977578" cy="26518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 purpose of this presentation is to aid in determining whether an organization is eligible to participate in New Hampshire charitable gaming.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Topics to review will include: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IRS requirements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Secretary of State (SOS) requirements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Charitable Trust Unit (CTU) requirements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The process of submitting an application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aper with check marks&#10;&#10;Description automatically generated">
            <a:extLst>
              <a:ext uri="{FF2B5EF4-FFF2-40B4-BE49-F238E27FC236}">
                <a16:creationId xmlns:a16="http://schemas.microsoft.com/office/drawing/2014/main" id="{2679ABDB-0000-C34E-1D89-9D4BA4120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390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0D9F67-AEDD-21E2-FDC6-AF6D71736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911226"/>
              </p:ext>
            </p:extLst>
          </p:nvPr>
        </p:nvGraphicFramePr>
        <p:xfrm>
          <a:off x="1359548" y="1343024"/>
          <a:ext cx="9472598" cy="488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523627-2B63-AD80-7589-F0E8C37A800B}"/>
              </a:ext>
            </a:extLst>
          </p:cNvPr>
          <p:cNvSpPr txBox="1"/>
          <p:nvPr/>
        </p:nvSpPr>
        <p:spPr>
          <a:xfrm>
            <a:off x="3066820" y="557873"/>
            <a:ext cx="60580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REQUIREMENTS FOR ELIGIBILITY</a:t>
            </a:r>
          </a:p>
        </p:txBody>
      </p:sp>
    </p:spTree>
    <p:extLst>
      <p:ext uri="{BB962C8B-B14F-4D97-AF65-F5344CB8AC3E}">
        <p14:creationId xmlns:p14="http://schemas.microsoft.com/office/powerpoint/2010/main" val="335715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4A2AD-E2FD-4CAD-8DEF-75993D7E4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0E65E5-31AD-4B0E-8D4C-6526CAAE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65B678-A993-4BFF-AE12-E1A2FC66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21" y="0"/>
            <a:ext cx="5646974" cy="6483075"/>
            <a:chOff x="-19221" y="0"/>
            <a:chExt cx="5646974" cy="648307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5A95B7-D327-4B86-92B5-EC4B891D5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1E75360-B005-450D-92A5-52D302149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436CEA-83DB-4E89-8B52-8D9168AD5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00AFA37-9373-4E36-8BDE-B16B248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E29ABA-3B64-C7B8-FAFF-750A3D6A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13" y="1610101"/>
            <a:ext cx="3658053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HAMPSHIRE LOTTERY COMMISSION INVESTIGATION AND COMPLIANCE DIVISION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2C06-62E9-DEBA-8BBC-D051A6444BE1}"/>
              </a:ext>
            </a:extLst>
          </p:cNvPr>
          <p:cNvSpPr txBox="1"/>
          <p:nvPr/>
        </p:nvSpPr>
        <p:spPr>
          <a:xfrm>
            <a:off x="549729" y="3707770"/>
            <a:ext cx="4509008" cy="9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https://www.compliance.lottery.nh.gov/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D97-DC51-2545-7446-8BE531A19A8B}"/>
              </a:ext>
            </a:extLst>
          </p:cNvPr>
          <p:cNvSpPr/>
          <p:nvPr/>
        </p:nvSpPr>
        <p:spPr>
          <a:xfrm>
            <a:off x="9691392" y="-5417"/>
            <a:ext cx="2500238" cy="6863417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16720-F8A4-A14C-A16D-BF30C106C653}"/>
              </a:ext>
            </a:extLst>
          </p:cNvPr>
          <p:cNvSpPr txBox="1"/>
          <p:nvPr/>
        </p:nvSpPr>
        <p:spPr>
          <a:xfrm>
            <a:off x="10179511" y="2364318"/>
            <a:ext cx="1736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Links to the IRS, SOS, and CTU are located on the right side </a:t>
            </a:r>
            <a:r>
              <a:rPr lang="en-US" dirty="0">
                <a:solidFill>
                  <a:schemeClr val="tx2"/>
                </a:solidFill>
              </a:rPr>
              <a:t>of the division’s home page.</a:t>
            </a:r>
            <a:endParaRPr lang="en-US" dirty="0"/>
          </a:p>
        </p:txBody>
      </p:sp>
      <p:pic>
        <p:nvPicPr>
          <p:cNvPr id="8" name="Picture 7" descr="A screenshot of a phone">
            <a:extLst>
              <a:ext uri="{FF2B5EF4-FFF2-40B4-BE49-F238E27FC236}">
                <a16:creationId xmlns:a16="http://schemas.microsoft.com/office/drawing/2014/main" id="{433F3C75-DC8F-5FC7-8373-F499D3DE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28" y="1045338"/>
            <a:ext cx="4761905" cy="47619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F85682A-48F0-4E3E-1150-8DB3621ACD9C}"/>
              </a:ext>
            </a:extLst>
          </p:cNvPr>
          <p:cNvSpPr/>
          <p:nvPr/>
        </p:nvSpPr>
        <p:spPr>
          <a:xfrm>
            <a:off x="5294228" y="2428875"/>
            <a:ext cx="593784" cy="2000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13FD26-2BE2-7ECE-83D0-4F0F2CB5E566}"/>
              </a:ext>
            </a:extLst>
          </p:cNvPr>
          <p:cNvSpPr/>
          <p:nvPr/>
        </p:nvSpPr>
        <p:spPr>
          <a:xfrm>
            <a:off x="5292187" y="2986444"/>
            <a:ext cx="593785" cy="2000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E4E9A4-8E73-3C6C-8E1E-0443FBF1617A}"/>
              </a:ext>
            </a:extLst>
          </p:cNvPr>
          <p:cNvSpPr/>
          <p:nvPr/>
        </p:nvSpPr>
        <p:spPr>
          <a:xfrm>
            <a:off x="5292187" y="3550043"/>
            <a:ext cx="598890" cy="2000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38213-EA94-0475-CA5A-59519D97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937" y="1120031"/>
            <a:ext cx="5448730" cy="330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https://apps.irs.gov/app/eos/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1F9EB1-D3A9-B23C-168D-E8144FBF0917}"/>
              </a:ext>
            </a:extLst>
          </p:cNvPr>
          <p:cNvSpPr txBox="1"/>
          <p:nvPr/>
        </p:nvSpPr>
        <p:spPr>
          <a:xfrm>
            <a:off x="2036702" y="556456"/>
            <a:ext cx="8118290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 REVENUE SERVICE (IRS) WEBSITE</a:t>
            </a:r>
          </a:p>
        </p:txBody>
      </p:sp>
      <p:pic>
        <p:nvPicPr>
          <p:cNvPr id="5" name="Picture 4" descr="A screenshot of a search box&#10;&#10;Description automatically generated">
            <a:extLst>
              <a:ext uri="{FF2B5EF4-FFF2-40B4-BE49-F238E27FC236}">
                <a16:creationId xmlns:a16="http://schemas.microsoft.com/office/drawing/2014/main" id="{1BFE422F-96A5-F9AB-C94A-A04229DC5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0" y="2487202"/>
            <a:ext cx="5575165" cy="2435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6654C-65C4-6DC5-7BB4-5163CD27B43C}"/>
              </a:ext>
            </a:extLst>
          </p:cNvPr>
          <p:cNvSpPr txBox="1"/>
          <p:nvPr/>
        </p:nvSpPr>
        <p:spPr>
          <a:xfrm>
            <a:off x="6789788" y="1949146"/>
            <a:ext cx="476289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TAX-EXEMPT ORGANIZATION SEARCH TOOL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B92C7F-661C-0ED9-B49E-B87155CBE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64071"/>
              </p:ext>
            </p:extLst>
          </p:nvPr>
        </p:nvGraphicFramePr>
        <p:xfrm>
          <a:off x="568387" y="1424700"/>
          <a:ext cx="5372762" cy="515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92B3AB-7ECA-1516-76EF-48E8F81E7117}"/>
              </a:ext>
            </a:extLst>
          </p:cNvPr>
          <p:cNvSpPr txBox="1"/>
          <p:nvPr/>
        </p:nvSpPr>
        <p:spPr>
          <a:xfrm>
            <a:off x="6860723" y="5100506"/>
            <a:ext cx="476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546A"/>
                </a:solidFill>
                <a:latin typeface="+mj-lt"/>
              </a:rPr>
              <a:t>Organizations should enter their EIN into the above highlighted box and then click “search” to look up their documents.</a:t>
            </a:r>
          </a:p>
        </p:txBody>
      </p:sp>
    </p:spTree>
    <p:extLst>
      <p:ext uri="{BB962C8B-B14F-4D97-AF65-F5344CB8AC3E}">
        <p14:creationId xmlns:p14="http://schemas.microsoft.com/office/powerpoint/2010/main" val="291902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523627-2B63-AD80-7589-F0E8C37A800B}"/>
              </a:ext>
            </a:extLst>
          </p:cNvPr>
          <p:cNvSpPr txBox="1"/>
          <p:nvPr/>
        </p:nvSpPr>
        <p:spPr>
          <a:xfrm>
            <a:off x="2861891" y="271320"/>
            <a:ext cx="64679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 REVENUE SERVICE (IRS)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AUTO-REVOCATION LIST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929167-01A1-FEBF-B319-CEE5A6212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00750"/>
              </p:ext>
            </p:extLst>
          </p:nvPr>
        </p:nvGraphicFramePr>
        <p:xfrm>
          <a:off x="301322" y="1984373"/>
          <a:ext cx="8245483" cy="360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7017B89B-637E-8F16-8DA1-D53FF3FE0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12" y="4106715"/>
            <a:ext cx="2772803" cy="2479965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37A2015B-4F95-7B1A-2BC7-52E8A4B2D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69349" y="4672025"/>
            <a:ext cx="914400" cy="914400"/>
          </a:xfrm>
          <a:prstGeom prst="rect">
            <a:avLst/>
          </a:prstGeom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CF2E05F-9158-452F-6855-7B1A06173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97" y="1396869"/>
            <a:ext cx="2724530" cy="2467319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pic>
        <p:nvPicPr>
          <p:cNvPr id="32" name="Graphic 31" descr="Close with solid fill">
            <a:extLst>
              <a:ext uri="{FF2B5EF4-FFF2-40B4-BE49-F238E27FC236}">
                <a16:creationId xmlns:a16="http://schemas.microsoft.com/office/drawing/2014/main" id="{05C5BFA3-3FEE-2877-1768-4A24CAF3DE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69349" y="1730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1F9EB1-D3A9-B23C-168D-E8144FBF0917}"/>
              </a:ext>
            </a:extLst>
          </p:cNvPr>
          <p:cNvSpPr txBox="1"/>
          <p:nvPr/>
        </p:nvSpPr>
        <p:spPr>
          <a:xfrm>
            <a:off x="2036702" y="556456"/>
            <a:ext cx="8118290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 SECRETARY OF STATE (SOS)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6654C-65C4-6DC5-7BB4-5163CD27B43C}"/>
              </a:ext>
            </a:extLst>
          </p:cNvPr>
          <p:cNvSpPr txBox="1"/>
          <p:nvPr/>
        </p:nvSpPr>
        <p:spPr>
          <a:xfrm>
            <a:off x="6615900" y="1832403"/>
            <a:ext cx="49394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SECRETARY OF STATE BUSINESS SEARCH TOOL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B92C7F-661C-0ED9-B49E-B87155CBE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1357"/>
              </p:ext>
            </p:extLst>
          </p:nvPr>
        </p:nvGraphicFramePr>
        <p:xfrm>
          <a:off x="568387" y="1424700"/>
          <a:ext cx="5372762" cy="515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92B3AB-7ECA-1516-76EF-48E8F81E7117}"/>
              </a:ext>
            </a:extLst>
          </p:cNvPr>
          <p:cNvSpPr txBox="1"/>
          <p:nvPr/>
        </p:nvSpPr>
        <p:spPr>
          <a:xfrm>
            <a:off x="6228290" y="5100506"/>
            <a:ext cx="5703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546A"/>
                </a:solidFill>
                <a:latin typeface="+mj-lt"/>
              </a:rPr>
              <a:t>Organizations should enter data into one of the above search fields, “Business Name”, “Business ID”, or “Filing #”. </a:t>
            </a:r>
          </a:p>
          <a:p>
            <a:endParaRPr lang="en-US" b="1" dirty="0">
              <a:solidFill>
                <a:srgbClr val="44546A"/>
              </a:solidFill>
              <a:latin typeface="+mj-lt"/>
            </a:endParaRPr>
          </a:p>
          <a:p>
            <a:r>
              <a:rPr lang="en-US" b="1" dirty="0">
                <a:solidFill>
                  <a:srgbClr val="44546A"/>
                </a:solidFill>
                <a:latin typeface="+mj-lt"/>
              </a:rPr>
              <a:t>Enter the captcha from the green box and then click “search” to look up their information.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38213-EA94-0475-CA5A-59519D97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937" y="1120031"/>
            <a:ext cx="5448730" cy="330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https://quickstart.sos.nh.gov/online/BusinessInquire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26D26E5-3FA1-221C-C6E8-AD12C7916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90" y="2404971"/>
            <a:ext cx="5703580" cy="25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523627-2B63-AD80-7589-F0E8C37A800B}"/>
              </a:ext>
            </a:extLst>
          </p:cNvPr>
          <p:cNvSpPr txBox="1"/>
          <p:nvPr/>
        </p:nvSpPr>
        <p:spPr>
          <a:xfrm>
            <a:off x="2861891" y="271320"/>
            <a:ext cx="64679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 SECRETARY OF STATE (SOS)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929167-01A1-FEBF-B319-CEE5A6212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62693"/>
              </p:ext>
            </p:extLst>
          </p:nvPr>
        </p:nvGraphicFramePr>
        <p:xfrm>
          <a:off x="754610" y="4067668"/>
          <a:ext cx="11188008" cy="260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256B3-3E4A-7E91-86EE-79553DA13705}"/>
              </a:ext>
            </a:extLst>
          </p:cNvPr>
          <p:cNvSpPr txBox="1"/>
          <p:nvPr/>
        </p:nvSpPr>
        <p:spPr>
          <a:xfrm>
            <a:off x="4969164" y="5126763"/>
            <a:ext cx="3126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None/>
            </a:pPr>
            <a:r>
              <a:rPr lang="en-US" sz="1800" dirty="0">
                <a:solidFill>
                  <a:srgbClr val="44546A"/>
                </a:solidFill>
              </a:rPr>
              <a:t> A business status of</a:t>
            </a:r>
          </a:p>
          <a:p>
            <a:pPr lvl="0">
              <a:buFontTx/>
              <a:buNone/>
            </a:pPr>
            <a:r>
              <a:rPr lang="en-US" sz="1800" dirty="0">
                <a:solidFill>
                  <a:srgbClr val="44546A"/>
                </a:solidFill>
              </a:rPr>
              <a:t>“Good Standing” is required.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6E2F-309C-DEFE-53A6-8ED078AAAF71}"/>
              </a:ext>
            </a:extLst>
          </p:cNvPr>
          <p:cNvSpPr txBox="1"/>
          <p:nvPr/>
        </p:nvSpPr>
        <p:spPr>
          <a:xfrm>
            <a:off x="8358429" y="5162782"/>
            <a:ext cx="32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A “Date of Formation in Jurisdiction” must be at least 1 year prior to the first game date.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30B0F-F60E-44F5-E917-D3BBF15CBFE2}"/>
              </a:ext>
            </a:extLst>
          </p:cNvPr>
          <p:cNvSpPr txBox="1"/>
          <p:nvPr/>
        </p:nvSpPr>
        <p:spPr>
          <a:xfrm>
            <a:off x="1312495" y="5126763"/>
            <a:ext cx="352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546A"/>
                </a:solidFill>
              </a:rPr>
              <a:t>A business type of </a:t>
            </a:r>
          </a:p>
          <a:p>
            <a:r>
              <a:rPr lang="en-US" sz="1800" dirty="0">
                <a:solidFill>
                  <a:srgbClr val="44546A"/>
                </a:solidFill>
              </a:rPr>
              <a:t>“Domestic Non-Profit” is required. </a:t>
            </a:r>
          </a:p>
          <a:p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4F33817-5537-AC86-2FB0-24AE824DA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1" y="908431"/>
            <a:ext cx="8237692" cy="2963333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912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1F9EB1-D3A9-B23C-168D-E8144FBF0917}"/>
              </a:ext>
            </a:extLst>
          </p:cNvPr>
          <p:cNvSpPr txBox="1"/>
          <p:nvPr/>
        </p:nvSpPr>
        <p:spPr>
          <a:xfrm>
            <a:off x="2036702" y="556456"/>
            <a:ext cx="8118290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CHARITABLE TRUST UNIT (CTU)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6654C-65C4-6DC5-7BB4-5163CD27B43C}"/>
              </a:ext>
            </a:extLst>
          </p:cNvPr>
          <p:cNvSpPr txBox="1"/>
          <p:nvPr/>
        </p:nvSpPr>
        <p:spPr>
          <a:xfrm>
            <a:off x="6726215" y="1806145"/>
            <a:ext cx="48973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REGISTERED CHARITIES LIST IN .PDF FORMAT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B92C7F-661C-0ED9-B49E-B87155CBE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356236"/>
              </p:ext>
            </p:extLst>
          </p:nvPr>
        </p:nvGraphicFramePr>
        <p:xfrm>
          <a:off x="649141" y="3390251"/>
          <a:ext cx="5372762" cy="230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292B3AB-7ECA-1516-76EF-48E8F81E7117}"/>
              </a:ext>
            </a:extLst>
          </p:cNvPr>
          <p:cNvSpPr txBox="1"/>
          <p:nvPr/>
        </p:nvSpPr>
        <p:spPr>
          <a:xfrm>
            <a:off x="6860723" y="5100506"/>
            <a:ext cx="476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546A"/>
                </a:solidFill>
                <a:latin typeface="+mj-lt"/>
              </a:rPr>
              <a:t>Organizations can use CTRL+F on their keyboard to search for their organization’s name, or CTU registration number.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38213-EA94-0475-CA5A-59519D97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6" y="1135133"/>
            <a:ext cx="7192445" cy="330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https://www.doj.nh.gov/charitable-trusts/documents/registered-charities.pdf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3848063-F6DA-ABCA-AC15-BED52C3C1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757350"/>
              </p:ext>
            </p:extLst>
          </p:nvPr>
        </p:nvGraphicFramePr>
        <p:xfrm>
          <a:off x="603565" y="1690872"/>
          <a:ext cx="5372762" cy="9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3DCCFB1-BC04-67F7-B95E-5628B7D71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462347"/>
              </p:ext>
            </p:extLst>
          </p:nvPr>
        </p:nvGraphicFramePr>
        <p:xfrm>
          <a:off x="621795" y="2466981"/>
          <a:ext cx="5372762" cy="96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" name="Picture 19" descr="A close-up of a list&#10;&#10;Description automatically generated">
            <a:extLst>
              <a:ext uri="{FF2B5EF4-FFF2-40B4-BE49-F238E27FC236}">
                <a16:creationId xmlns:a16="http://schemas.microsoft.com/office/drawing/2014/main" id="{08D99EEF-9725-8BBC-E807-44107FB308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18" y="2256457"/>
            <a:ext cx="5768191" cy="2176766"/>
          </a:xfrm>
          <a:prstGeom prst="rect">
            <a:avLst/>
          </a:prstGeom>
          <a:effectLst>
            <a:glow rad="762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FA89875-4F87-6A13-B1BD-4498C5E31393}"/>
              </a:ext>
            </a:extLst>
          </p:cNvPr>
          <p:cNvSpPr/>
          <p:nvPr/>
        </p:nvSpPr>
        <p:spPr>
          <a:xfrm rot="20362587">
            <a:off x="6163152" y="2601571"/>
            <a:ext cx="957262" cy="93036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D47DBCEC-271B-B284-7F94-6B96C5587A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73" y="3268970"/>
            <a:ext cx="1178416" cy="1171739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BCEB3ABA-22EE-BFD6-44CC-476A3E758AE5}"/>
              </a:ext>
            </a:extLst>
          </p:cNvPr>
          <p:cNvSpPr/>
          <p:nvPr/>
        </p:nvSpPr>
        <p:spPr>
          <a:xfrm>
            <a:off x="10882464" y="2740140"/>
            <a:ext cx="995211" cy="81875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white sheet with black text&#10;&#10;Description automatically generated">
            <a:extLst>
              <a:ext uri="{FF2B5EF4-FFF2-40B4-BE49-F238E27FC236}">
                <a16:creationId xmlns:a16="http://schemas.microsoft.com/office/drawing/2014/main" id="{9D2A5E26-5E02-E295-1FF6-D3325B5903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25" y="3254515"/>
            <a:ext cx="1178416" cy="1181265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458B964-4B90-14A7-B568-C1C9939867DB}"/>
              </a:ext>
            </a:extLst>
          </p:cNvPr>
          <p:cNvSpPr/>
          <p:nvPr/>
        </p:nvSpPr>
        <p:spPr>
          <a:xfrm>
            <a:off x="11153775" y="3719513"/>
            <a:ext cx="157163" cy="152400"/>
          </a:xfrm>
          <a:prstGeom prst="rect">
            <a:avLst/>
          </a:prstGeom>
          <a:solidFill>
            <a:schemeClr val="accent6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F32F5B-D5D7-DF79-B982-FC927E1384AC}"/>
              </a:ext>
            </a:extLst>
          </p:cNvPr>
          <p:cNvSpPr/>
          <p:nvPr/>
        </p:nvSpPr>
        <p:spPr>
          <a:xfrm>
            <a:off x="11148125" y="3888871"/>
            <a:ext cx="157163" cy="152400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BA6EFD-E4B0-4117-5885-C9909E3F9020}"/>
              </a:ext>
            </a:extLst>
          </p:cNvPr>
          <p:cNvSpPr/>
          <p:nvPr/>
        </p:nvSpPr>
        <p:spPr>
          <a:xfrm>
            <a:off x="6569052" y="3670707"/>
            <a:ext cx="702768" cy="529817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raphic 47" descr="Thumbs up sign with solid fill">
            <a:extLst>
              <a:ext uri="{FF2B5EF4-FFF2-40B4-BE49-F238E27FC236}">
                <a16:creationId xmlns:a16="http://schemas.microsoft.com/office/drawing/2014/main" id="{F6C4803C-E2CD-C127-E358-D76B572C9A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380069" y="3692099"/>
            <a:ext cx="197024" cy="197024"/>
          </a:xfrm>
          <a:prstGeom prst="rect">
            <a:avLst/>
          </a:prstGeom>
        </p:spPr>
      </p:pic>
      <p:pic>
        <p:nvPicPr>
          <p:cNvPr id="49" name="Graphic 48" descr="Thumbs up sign with solid fill">
            <a:extLst>
              <a:ext uri="{FF2B5EF4-FFF2-40B4-BE49-F238E27FC236}">
                <a16:creationId xmlns:a16="http://schemas.microsoft.com/office/drawing/2014/main" id="{45CCD096-C56A-D289-3C9B-971E3559B0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>
            <a:off x="11377179" y="3888871"/>
            <a:ext cx="197024" cy="1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1166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CHARITABLE GAMING</vt:lpstr>
      <vt:lpstr>OBJECTIVE</vt:lpstr>
      <vt:lpstr>PowerPoint Presentation</vt:lpstr>
      <vt:lpstr>NEW HAMPSHIRE LOTTERY COMMISSION INVESTIGATION AND COMPLIANCE DIVISION WEBSITE</vt:lpstr>
      <vt:lpstr>https://apps.irs.gov/app/eos/</vt:lpstr>
      <vt:lpstr>PowerPoint Presentation</vt:lpstr>
      <vt:lpstr>https://quickstart.sos.nh.gov/online/BusinessInquire</vt:lpstr>
      <vt:lpstr>PowerPoint Presentation</vt:lpstr>
      <vt:lpstr>https://www.doj.nh.gov/charitable-trusts/documents/registered-charities.pdf</vt:lpstr>
      <vt:lpstr>SUBMITTING AN  ELIGIBILITY DETERMINATION APPLICATION</vt:lpstr>
      <vt:lpstr>PowerPoint Presentation</vt:lpstr>
      <vt:lpstr>ELIGIBILITY DETERMINATION APPLICATION Section 2 - IRS</vt:lpstr>
      <vt:lpstr>ELIGIBILITY DETERMINATION APPLICATION Section 2 – SOS, CTU, Charitable Purpose, Members List</vt:lpstr>
      <vt:lpstr>ELIGIBILITY DETERMINATION APPLICATION Section 3</vt:lpstr>
      <vt:lpstr>ELIGIBILITY DETERMINATION APPLICATION Section 4</vt:lpstr>
      <vt:lpstr>ATTENTION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CHARITABLE GAMING</dc:title>
  <dc:creator>Laskey, Katelyn</dc:creator>
  <cp:lastModifiedBy>Laskey, Katelyn</cp:lastModifiedBy>
  <cp:revision>11</cp:revision>
  <dcterms:created xsi:type="dcterms:W3CDTF">2024-01-31T15:36:47Z</dcterms:created>
  <dcterms:modified xsi:type="dcterms:W3CDTF">2024-02-02T20:18:58Z</dcterms:modified>
</cp:coreProperties>
</file>