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E7E7FF"/>
    <a:srgbClr val="E0C5F1"/>
    <a:srgbClr val="AF21B2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19F3F-5F00-4F44-92A9-82D54CAF94B9}" type="doc">
      <dgm:prSet loTypeId="urn:microsoft.com/office/officeart/2005/8/layout/vList2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EFF0366-A202-4178-BA16-3FDFFA89AF10}">
      <dgm:prSet custT="1"/>
      <dgm:spPr>
        <a:gradFill flip="none" rotWithShape="1">
          <a:gsLst>
            <a:gs pos="100000">
              <a:srgbClr val="CCCCFF"/>
            </a:gs>
            <a:gs pos="0">
              <a:schemeClr val="accent6">
                <a:lumMod val="20000"/>
                <a:lumOff val="80000"/>
              </a:schemeClr>
            </a:gs>
          </a:gsLst>
          <a:lin ang="27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The purpose of this presentation is to aid in completing and submitting a Games of Chance (GOC) Badge Request Form</a:t>
          </a:r>
        </a:p>
      </dgm:t>
    </dgm:pt>
    <dgm:pt modelId="{A9EFE7B6-D4AF-4BF6-B3FF-1D9208B0B525}" type="parTrans" cxnId="{55060A84-3EAC-46BB-BE63-E94585B113B3}">
      <dgm:prSet/>
      <dgm:spPr/>
      <dgm:t>
        <a:bodyPr/>
        <a:lstStyle/>
        <a:p>
          <a:endParaRPr lang="en-US"/>
        </a:p>
      </dgm:t>
    </dgm:pt>
    <dgm:pt modelId="{EB39B718-E3B1-407E-B34D-F30AD4266A41}" type="sibTrans" cxnId="{55060A84-3EAC-46BB-BE63-E94585B113B3}">
      <dgm:prSet/>
      <dgm:spPr/>
      <dgm:t>
        <a:bodyPr/>
        <a:lstStyle/>
        <a:p>
          <a:endParaRPr lang="en-US"/>
        </a:p>
      </dgm:t>
    </dgm:pt>
    <dgm:pt modelId="{D3774571-C702-4DD3-938F-1EC68C860A22}" type="pres">
      <dgm:prSet presAssocID="{2F919F3F-5F00-4F44-92A9-82D54CAF94B9}" presName="linear" presStyleCnt="0">
        <dgm:presLayoutVars>
          <dgm:animLvl val="lvl"/>
          <dgm:resizeHandles val="exact"/>
        </dgm:presLayoutVars>
      </dgm:prSet>
      <dgm:spPr/>
    </dgm:pt>
    <dgm:pt modelId="{5CB0E5D3-755C-4016-83C8-914C15999D8C}" type="pres">
      <dgm:prSet presAssocID="{EEFF0366-A202-4178-BA16-3FDFFA89AF10}" presName="parentText" presStyleLbl="node1" presStyleIdx="0" presStyleCnt="1" custLinFactNeighborX="50331" custLinFactNeighborY="-4903">
        <dgm:presLayoutVars>
          <dgm:chMax val="0"/>
          <dgm:bulletEnabled val="1"/>
        </dgm:presLayoutVars>
      </dgm:prSet>
      <dgm:spPr/>
    </dgm:pt>
  </dgm:ptLst>
  <dgm:cxnLst>
    <dgm:cxn modelId="{07BCFD6A-7941-4E0F-8123-035AC404BC24}" type="presOf" srcId="{EEFF0366-A202-4178-BA16-3FDFFA89AF10}" destId="{5CB0E5D3-755C-4016-83C8-914C15999D8C}" srcOrd="0" destOrd="0" presId="urn:microsoft.com/office/officeart/2005/8/layout/vList2"/>
    <dgm:cxn modelId="{55060A84-3EAC-46BB-BE63-E94585B113B3}" srcId="{2F919F3F-5F00-4F44-92A9-82D54CAF94B9}" destId="{EEFF0366-A202-4178-BA16-3FDFFA89AF10}" srcOrd="0" destOrd="0" parTransId="{A9EFE7B6-D4AF-4BF6-B3FF-1D9208B0B525}" sibTransId="{EB39B718-E3B1-407E-B34D-F30AD4266A41}"/>
    <dgm:cxn modelId="{EFAF51B4-C8FB-4967-B7C7-7ABC4F3C4C5E}" type="presOf" srcId="{2F919F3F-5F00-4F44-92A9-82D54CAF94B9}" destId="{D3774571-C702-4DD3-938F-1EC68C860A22}" srcOrd="0" destOrd="0" presId="urn:microsoft.com/office/officeart/2005/8/layout/vList2"/>
    <dgm:cxn modelId="{B0AF9303-BB33-407A-AA17-B912D8200615}" type="presParOf" srcId="{D3774571-C702-4DD3-938F-1EC68C860A22}" destId="{5CB0E5D3-755C-4016-83C8-914C15999D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BFBFF-DB49-4132-8691-13751D6711F3}" type="doc">
      <dgm:prSet loTypeId="urn:microsoft.com/office/officeart/2005/8/layout/vList2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20059AEC-D5E2-4E09-A37C-076535E4CAE4}">
      <dgm:prSet custT="1"/>
      <dgm:spPr>
        <a:gradFill flip="none" rotWithShape="1">
          <a:gsLst>
            <a:gs pos="100000">
              <a:srgbClr val="CCCCFF"/>
            </a:gs>
            <a:gs pos="0">
              <a:srgbClr val="70AD47">
                <a:lumMod val="20000"/>
                <a:lumOff val="80000"/>
              </a:srgb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Game Operators must submit a badge request for every room where they are employed. </a:t>
          </a:r>
        </a:p>
      </dgm:t>
    </dgm:pt>
    <dgm:pt modelId="{D983C142-A0F8-4418-B775-6A33E6378246}" type="parTrans" cxnId="{1251E017-6ED9-40F7-8A27-0ABE2D48B3C2}">
      <dgm:prSet/>
      <dgm:spPr/>
      <dgm:t>
        <a:bodyPr/>
        <a:lstStyle/>
        <a:p>
          <a:endParaRPr lang="en-US"/>
        </a:p>
      </dgm:t>
    </dgm:pt>
    <dgm:pt modelId="{EE7A681E-4EA0-41A2-969D-8DE0069F0822}" type="sibTrans" cxnId="{1251E017-6ED9-40F7-8A27-0ABE2D48B3C2}">
      <dgm:prSet/>
      <dgm:spPr/>
      <dgm:t>
        <a:bodyPr/>
        <a:lstStyle/>
        <a:p>
          <a:endParaRPr lang="en-US"/>
        </a:p>
      </dgm:t>
    </dgm:pt>
    <dgm:pt modelId="{AAE5B607-C9C6-4A38-95E2-86FC12F33C4B}" type="pres">
      <dgm:prSet presAssocID="{427BFBFF-DB49-4132-8691-13751D6711F3}" presName="linear" presStyleCnt="0">
        <dgm:presLayoutVars>
          <dgm:animLvl val="lvl"/>
          <dgm:resizeHandles val="exact"/>
        </dgm:presLayoutVars>
      </dgm:prSet>
      <dgm:spPr/>
    </dgm:pt>
    <dgm:pt modelId="{3B886A6D-C0D9-4E18-9F7B-437C51FD7A43}" type="pres">
      <dgm:prSet presAssocID="{20059AEC-D5E2-4E09-A37C-076535E4CAE4}" presName="parentText" presStyleLbl="node1" presStyleIdx="0" presStyleCnt="1" custScaleY="486264" custLinFactNeighborX="3066" custLinFactNeighborY="-1392">
        <dgm:presLayoutVars>
          <dgm:chMax val="0"/>
          <dgm:bulletEnabled val="1"/>
        </dgm:presLayoutVars>
      </dgm:prSet>
      <dgm:spPr>
        <a:xfrm>
          <a:off x="0" y="3024"/>
          <a:ext cx="3052665" cy="917280"/>
        </a:xfrm>
        <a:prstGeom prst="roundRect">
          <a:avLst/>
        </a:prstGeom>
      </dgm:spPr>
    </dgm:pt>
  </dgm:ptLst>
  <dgm:cxnLst>
    <dgm:cxn modelId="{1251E017-6ED9-40F7-8A27-0ABE2D48B3C2}" srcId="{427BFBFF-DB49-4132-8691-13751D6711F3}" destId="{20059AEC-D5E2-4E09-A37C-076535E4CAE4}" srcOrd="0" destOrd="0" parTransId="{D983C142-A0F8-4418-B775-6A33E6378246}" sibTransId="{EE7A681E-4EA0-41A2-969D-8DE0069F0822}"/>
    <dgm:cxn modelId="{E658BE37-E623-457C-86C5-9482850C498C}" type="presOf" srcId="{20059AEC-D5E2-4E09-A37C-076535E4CAE4}" destId="{3B886A6D-C0D9-4E18-9F7B-437C51FD7A43}" srcOrd="0" destOrd="0" presId="urn:microsoft.com/office/officeart/2005/8/layout/vList2"/>
    <dgm:cxn modelId="{2CC42B92-7202-4FEB-9BDD-F2F1B036EC2F}" type="presOf" srcId="{427BFBFF-DB49-4132-8691-13751D6711F3}" destId="{AAE5B607-C9C6-4A38-95E2-86FC12F33C4B}" srcOrd="0" destOrd="0" presId="urn:microsoft.com/office/officeart/2005/8/layout/vList2"/>
    <dgm:cxn modelId="{34E9E267-1883-4098-8A06-EA9E3296238D}" type="presParOf" srcId="{AAE5B607-C9C6-4A38-95E2-86FC12F33C4B}" destId="{3B886A6D-C0D9-4E18-9F7B-437C51FD7A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CF2543-8B64-4BE2-99E6-6D897F7BA10F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DE0E1-F2E7-4631-8E97-6B4F519040BD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License Type </a:t>
          </a:r>
        </a:p>
      </dgm:t>
    </dgm:pt>
    <dgm:pt modelId="{CD2D29E4-592A-4323-AC1D-C272827B2B32}" type="parTrans" cxnId="{4013FAEA-476F-4DE0-9E30-725BDD3BCE01}">
      <dgm:prSet/>
      <dgm:spPr/>
      <dgm:t>
        <a:bodyPr/>
        <a:lstStyle/>
        <a:p>
          <a:endParaRPr lang="en-US"/>
        </a:p>
      </dgm:t>
    </dgm:pt>
    <dgm:pt modelId="{471434D3-50C1-41F5-915A-32F4B14BD5E2}" type="sibTrans" cxnId="{4013FAEA-476F-4DE0-9E30-725BDD3BCE01}">
      <dgm:prSet/>
      <dgm:spPr/>
      <dgm:t>
        <a:bodyPr/>
        <a:lstStyle/>
        <a:p>
          <a:endParaRPr lang="en-US"/>
        </a:p>
      </dgm:t>
    </dgm:pt>
    <dgm:pt modelId="{7CAF259C-B29F-41A1-ADEF-2CAFDF257806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Primary Game Operator</a:t>
          </a:r>
        </a:p>
      </dgm:t>
    </dgm:pt>
    <dgm:pt modelId="{BFC9D38D-53C0-431B-AB4D-1536A8913453}" type="parTrans" cxnId="{642F3C0A-E34E-4849-9141-216E64498DCE}">
      <dgm:prSet/>
      <dgm:spPr/>
      <dgm:t>
        <a:bodyPr/>
        <a:lstStyle/>
        <a:p>
          <a:endParaRPr lang="en-US"/>
        </a:p>
      </dgm:t>
    </dgm:pt>
    <dgm:pt modelId="{DBE68478-9AAB-4C3A-807D-57D4504DD27D}" type="sibTrans" cxnId="{642F3C0A-E34E-4849-9141-216E64498DCE}">
      <dgm:prSet/>
      <dgm:spPr/>
      <dgm:t>
        <a:bodyPr/>
        <a:lstStyle/>
        <a:p>
          <a:endParaRPr lang="en-US"/>
        </a:p>
      </dgm:t>
    </dgm:pt>
    <dgm:pt modelId="{9EFEBFD6-73C5-43CB-B34B-09C9A4C4846A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Secondary Game Operator</a:t>
          </a:r>
        </a:p>
      </dgm:t>
    </dgm:pt>
    <dgm:pt modelId="{A76C4FD7-44C6-4589-AF46-390580B14B60}" type="parTrans" cxnId="{6A4C277A-BA59-454E-8EBB-A4EC1435AA1C}">
      <dgm:prSet/>
      <dgm:spPr/>
      <dgm:t>
        <a:bodyPr/>
        <a:lstStyle/>
        <a:p>
          <a:endParaRPr lang="en-US"/>
        </a:p>
      </dgm:t>
    </dgm:pt>
    <dgm:pt modelId="{964788C2-5E6C-44A1-A591-432BF4E014C7}" type="sibTrans" cxnId="{6A4C277A-BA59-454E-8EBB-A4EC1435AA1C}">
      <dgm:prSet/>
      <dgm:spPr/>
      <dgm:t>
        <a:bodyPr/>
        <a:lstStyle/>
        <a:p>
          <a:endParaRPr lang="en-US"/>
        </a:p>
      </dgm:t>
    </dgm:pt>
    <dgm:pt modelId="{E158BDC1-FA41-4B15-B7D2-4A511A9A5C1D}">
      <dgm:prSet custT="1"/>
      <dgm:spPr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68580" tIns="68580" rIns="68580" bIns="68580" numCol="1" spcCol="1270" anchor="t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Applicant Information</a:t>
          </a:r>
        </a:p>
      </dgm:t>
    </dgm:pt>
    <dgm:pt modelId="{3C7E297D-2343-4A8F-8462-BBF063D2B945}" type="parTrans" cxnId="{A5769CC6-8015-4751-9CF7-2DD7355515E1}">
      <dgm:prSet/>
      <dgm:spPr/>
      <dgm:t>
        <a:bodyPr/>
        <a:lstStyle/>
        <a:p>
          <a:endParaRPr lang="en-US"/>
        </a:p>
      </dgm:t>
    </dgm:pt>
    <dgm:pt modelId="{FDEB4262-9B16-4B06-9E9E-43C1D56E7628}" type="sibTrans" cxnId="{A5769CC6-8015-4751-9CF7-2DD7355515E1}">
      <dgm:prSet/>
      <dgm:spPr/>
      <dgm:t>
        <a:bodyPr/>
        <a:lstStyle/>
        <a:p>
          <a:endParaRPr lang="en-US"/>
        </a:p>
      </dgm:t>
    </dgm:pt>
    <dgm:pt modelId="{68BB4BC6-99E0-4022-B413-9AD5C6648D5F}">
      <dgm:prSet custT="1"/>
      <dgm:spPr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68580" tIns="68580" rIns="68580" bIns="68580" numCol="1" spcCol="1270" anchor="t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Applicant must provide their full legal name, mailing address, phone number, and email</a:t>
          </a:r>
        </a:p>
      </dgm:t>
    </dgm:pt>
    <dgm:pt modelId="{71921458-3599-47DC-B61D-5F8CA6D967F4}" type="parTrans" cxnId="{B426E70E-FE9E-41D2-BA06-C41B5E9FF50D}">
      <dgm:prSet/>
      <dgm:spPr/>
      <dgm:t>
        <a:bodyPr/>
        <a:lstStyle/>
        <a:p>
          <a:endParaRPr lang="en-US"/>
        </a:p>
      </dgm:t>
    </dgm:pt>
    <dgm:pt modelId="{CFFA1775-6450-42A7-88FD-CDAB79FFE981}" type="sibTrans" cxnId="{B426E70E-FE9E-41D2-BA06-C41B5E9FF50D}">
      <dgm:prSet/>
      <dgm:spPr/>
      <dgm:t>
        <a:bodyPr/>
        <a:lstStyle/>
        <a:p>
          <a:endParaRPr lang="en-US"/>
        </a:p>
      </dgm:t>
    </dgm:pt>
    <dgm:pt modelId="{7F611C64-0E20-4637-A66B-151FF47A375B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Indicate which type of license is being sought:</a:t>
          </a:r>
        </a:p>
      </dgm:t>
    </dgm:pt>
    <dgm:pt modelId="{BFDC2C03-E6C3-407F-97E8-A64339FE93EC}" type="parTrans" cxnId="{68B3103E-695F-44B9-A088-6E51B7E4B677}">
      <dgm:prSet/>
      <dgm:spPr/>
      <dgm:t>
        <a:bodyPr/>
        <a:lstStyle/>
        <a:p>
          <a:endParaRPr lang="en-US"/>
        </a:p>
      </dgm:t>
    </dgm:pt>
    <dgm:pt modelId="{E5179B28-6DD9-409B-A3CF-FCF82DD0C203}" type="sibTrans" cxnId="{68B3103E-695F-44B9-A088-6E51B7E4B677}">
      <dgm:prSet/>
      <dgm:spPr/>
      <dgm:t>
        <a:bodyPr/>
        <a:lstStyle/>
        <a:p>
          <a:endParaRPr lang="en-US"/>
        </a:p>
      </dgm:t>
    </dgm:pt>
    <dgm:pt modelId="{130E5750-8D3C-4021-8E29-E1861F6C0A7F}" type="pres">
      <dgm:prSet presAssocID="{CACF2543-8B64-4BE2-99E6-6D897F7BA10F}" presName="Name0" presStyleCnt="0">
        <dgm:presLayoutVars>
          <dgm:dir/>
          <dgm:resizeHandles val="exact"/>
        </dgm:presLayoutVars>
      </dgm:prSet>
      <dgm:spPr/>
    </dgm:pt>
    <dgm:pt modelId="{72152C42-2A83-4C1C-82EB-6322FDD219DA}" type="pres">
      <dgm:prSet presAssocID="{D16DE0E1-F2E7-4631-8E97-6B4F519040BD}" presName="node" presStyleLbl="node1" presStyleIdx="0" presStyleCnt="2" custScaleX="895751" custScaleY="87989" custLinFactX="300000" custLinFactNeighborX="317227" custLinFactNeighborY="-66906">
        <dgm:presLayoutVars>
          <dgm:bulletEnabled val="1"/>
        </dgm:presLayoutVars>
      </dgm:prSet>
      <dgm:spPr/>
    </dgm:pt>
    <dgm:pt modelId="{37063045-5075-45BB-940E-39C122AAD240}" type="pres">
      <dgm:prSet presAssocID="{471434D3-50C1-41F5-915A-32F4B14BD5E2}" presName="sibTrans" presStyleLbl="sibTrans2D1" presStyleIdx="0" presStyleCnt="1" custScaleX="137376" custScaleY="879779" custLinFactNeighborX="4394" custLinFactNeighborY="31131"/>
      <dgm:spPr/>
    </dgm:pt>
    <dgm:pt modelId="{AC1BD701-D303-439B-B7AA-6D6FEFD51F46}" type="pres">
      <dgm:prSet presAssocID="{471434D3-50C1-41F5-915A-32F4B14BD5E2}" presName="connectorText" presStyleLbl="sibTrans2D1" presStyleIdx="0" presStyleCnt="1"/>
      <dgm:spPr/>
    </dgm:pt>
    <dgm:pt modelId="{EC2D8C7F-1668-450C-BDA7-E396A0F456E1}" type="pres">
      <dgm:prSet presAssocID="{E158BDC1-FA41-4B15-B7D2-4A511A9A5C1D}" presName="node" presStyleLbl="node1" presStyleIdx="1" presStyleCnt="2" custScaleX="757002" custScaleY="76707" custLinFactX="-351407" custLinFactNeighborX="-400000" custLinFactNeighborY="72286">
        <dgm:presLayoutVars>
          <dgm:bulletEnabled val="1"/>
        </dgm:presLayoutVars>
      </dgm:prSet>
      <dgm:spPr>
        <a:xfrm>
          <a:off x="3359041" y="2183922"/>
          <a:ext cx="2428265" cy="2481383"/>
        </a:xfrm>
        <a:prstGeom prst="roundRect">
          <a:avLst>
            <a:gd name="adj" fmla="val 10000"/>
          </a:avLst>
        </a:prstGeom>
      </dgm:spPr>
    </dgm:pt>
  </dgm:ptLst>
  <dgm:cxnLst>
    <dgm:cxn modelId="{642F3C0A-E34E-4849-9141-216E64498DCE}" srcId="{7F611C64-0E20-4637-A66B-151FF47A375B}" destId="{7CAF259C-B29F-41A1-ADEF-2CAFDF257806}" srcOrd="0" destOrd="0" parTransId="{BFC9D38D-53C0-431B-AB4D-1536A8913453}" sibTransId="{DBE68478-9AAB-4C3A-807D-57D4504DD27D}"/>
    <dgm:cxn modelId="{B426E70E-FE9E-41D2-BA06-C41B5E9FF50D}" srcId="{E158BDC1-FA41-4B15-B7D2-4A511A9A5C1D}" destId="{68BB4BC6-99E0-4022-B413-9AD5C6648D5F}" srcOrd="0" destOrd="0" parTransId="{71921458-3599-47DC-B61D-5F8CA6D967F4}" sibTransId="{CFFA1775-6450-42A7-88FD-CDAB79FFE981}"/>
    <dgm:cxn modelId="{7F8FB21D-2F53-4A0A-BE03-3C14AF283B18}" type="presOf" srcId="{471434D3-50C1-41F5-915A-32F4B14BD5E2}" destId="{37063045-5075-45BB-940E-39C122AAD240}" srcOrd="0" destOrd="0" presId="urn:microsoft.com/office/officeart/2005/8/layout/process1"/>
    <dgm:cxn modelId="{68B3103E-695F-44B9-A088-6E51B7E4B677}" srcId="{D16DE0E1-F2E7-4631-8E97-6B4F519040BD}" destId="{7F611C64-0E20-4637-A66B-151FF47A375B}" srcOrd="0" destOrd="0" parTransId="{BFDC2C03-E6C3-407F-97E8-A64339FE93EC}" sibTransId="{E5179B28-6DD9-409B-A3CF-FCF82DD0C203}"/>
    <dgm:cxn modelId="{19430B6F-0AFE-4B30-A6C0-9C2E76417B38}" type="presOf" srcId="{471434D3-50C1-41F5-915A-32F4B14BD5E2}" destId="{AC1BD701-D303-439B-B7AA-6D6FEFD51F46}" srcOrd="1" destOrd="0" presId="urn:microsoft.com/office/officeart/2005/8/layout/process1"/>
    <dgm:cxn modelId="{28BF3D73-CE57-47F8-A86A-5907C6AC3683}" type="presOf" srcId="{68BB4BC6-99E0-4022-B413-9AD5C6648D5F}" destId="{EC2D8C7F-1668-450C-BDA7-E396A0F456E1}" srcOrd="0" destOrd="1" presId="urn:microsoft.com/office/officeart/2005/8/layout/process1"/>
    <dgm:cxn modelId="{70F73777-DD6D-42C1-A7B1-F0FB75D14384}" type="presOf" srcId="{E158BDC1-FA41-4B15-B7D2-4A511A9A5C1D}" destId="{EC2D8C7F-1668-450C-BDA7-E396A0F456E1}" srcOrd="0" destOrd="0" presId="urn:microsoft.com/office/officeart/2005/8/layout/process1"/>
    <dgm:cxn modelId="{6A4C277A-BA59-454E-8EBB-A4EC1435AA1C}" srcId="{7F611C64-0E20-4637-A66B-151FF47A375B}" destId="{9EFEBFD6-73C5-43CB-B34B-09C9A4C4846A}" srcOrd="1" destOrd="0" parTransId="{A76C4FD7-44C6-4589-AF46-390580B14B60}" sibTransId="{964788C2-5E6C-44A1-A591-432BF4E014C7}"/>
    <dgm:cxn modelId="{F8C37C7C-6DA6-4ED8-A729-A832DDBBD2EA}" type="presOf" srcId="{CACF2543-8B64-4BE2-99E6-6D897F7BA10F}" destId="{130E5750-8D3C-4021-8E29-E1861F6C0A7F}" srcOrd="0" destOrd="0" presId="urn:microsoft.com/office/officeart/2005/8/layout/process1"/>
    <dgm:cxn modelId="{C5070B8E-021D-44D6-9157-5F25CF7F46FB}" type="presOf" srcId="{9EFEBFD6-73C5-43CB-B34B-09C9A4C4846A}" destId="{72152C42-2A83-4C1C-82EB-6322FDD219DA}" srcOrd="0" destOrd="3" presId="urn:microsoft.com/office/officeart/2005/8/layout/process1"/>
    <dgm:cxn modelId="{3FF9488E-C7CE-4222-8CEC-60DAE70D8BDD}" type="presOf" srcId="{7F611C64-0E20-4637-A66B-151FF47A375B}" destId="{72152C42-2A83-4C1C-82EB-6322FDD219DA}" srcOrd="0" destOrd="1" presId="urn:microsoft.com/office/officeart/2005/8/layout/process1"/>
    <dgm:cxn modelId="{4D7FB5A1-D0E4-4A8D-A814-91A5E84E1E05}" type="presOf" srcId="{D16DE0E1-F2E7-4631-8E97-6B4F519040BD}" destId="{72152C42-2A83-4C1C-82EB-6322FDD219DA}" srcOrd="0" destOrd="0" presId="urn:microsoft.com/office/officeart/2005/8/layout/process1"/>
    <dgm:cxn modelId="{A5769CC6-8015-4751-9CF7-2DD7355515E1}" srcId="{CACF2543-8B64-4BE2-99E6-6D897F7BA10F}" destId="{E158BDC1-FA41-4B15-B7D2-4A511A9A5C1D}" srcOrd="1" destOrd="0" parTransId="{3C7E297D-2343-4A8F-8462-BBF063D2B945}" sibTransId="{FDEB4262-9B16-4B06-9E9E-43C1D56E7628}"/>
    <dgm:cxn modelId="{4013FAEA-476F-4DE0-9E30-725BDD3BCE01}" srcId="{CACF2543-8B64-4BE2-99E6-6D897F7BA10F}" destId="{D16DE0E1-F2E7-4631-8E97-6B4F519040BD}" srcOrd="0" destOrd="0" parTransId="{CD2D29E4-592A-4323-AC1D-C272827B2B32}" sibTransId="{471434D3-50C1-41F5-915A-32F4B14BD5E2}"/>
    <dgm:cxn modelId="{8B7945EE-DC21-44C3-B564-2616C95D0921}" type="presOf" srcId="{7CAF259C-B29F-41A1-ADEF-2CAFDF257806}" destId="{72152C42-2A83-4C1C-82EB-6322FDD219DA}" srcOrd="0" destOrd="2" presId="urn:microsoft.com/office/officeart/2005/8/layout/process1"/>
    <dgm:cxn modelId="{B2017B99-C574-45DC-9951-0D4AD165CB18}" type="presParOf" srcId="{130E5750-8D3C-4021-8E29-E1861F6C0A7F}" destId="{72152C42-2A83-4C1C-82EB-6322FDD219DA}" srcOrd="0" destOrd="0" presId="urn:microsoft.com/office/officeart/2005/8/layout/process1"/>
    <dgm:cxn modelId="{0BF1C616-7DA5-4506-AB99-66E1195A3004}" type="presParOf" srcId="{130E5750-8D3C-4021-8E29-E1861F6C0A7F}" destId="{37063045-5075-45BB-940E-39C122AAD240}" srcOrd="1" destOrd="0" presId="urn:microsoft.com/office/officeart/2005/8/layout/process1"/>
    <dgm:cxn modelId="{B6A66A7A-24B1-48C6-9CB9-AA96FCE20FF5}" type="presParOf" srcId="{37063045-5075-45BB-940E-39C122AAD240}" destId="{AC1BD701-D303-439B-B7AA-6D6FEFD51F46}" srcOrd="0" destOrd="0" presId="urn:microsoft.com/office/officeart/2005/8/layout/process1"/>
    <dgm:cxn modelId="{377E6F83-A0B8-4C86-A2C5-D46C02B4C9F9}" type="presParOf" srcId="{130E5750-8D3C-4021-8E29-E1861F6C0A7F}" destId="{EC2D8C7F-1668-450C-BDA7-E396A0F456E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8110EF-077D-4C92-8297-C4DE26EF045E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79E02-0A83-4C6E-9700-045ABADDC413}">
      <dgm:prSet custT="1"/>
      <dgm:spPr>
        <a:gradFill rotWithShape="0">
          <a:gsLst>
            <a:gs pos="25000">
              <a:srgbClr val="CCCCFF"/>
            </a:gs>
            <a:gs pos="72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Provisional License “Temp Badge”</a:t>
          </a:r>
        </a:p>
      </dgm:t>
    </dgm:pt>
    <dgm:pt modelId="{4AD0D373-6B89-4BD2-B6B8-BE6AC625528C}" type="parTrans" cxnId="{4BBF1D72-A47D-4D10-9DBF-9582B338126F}">
      <dgm:prSet/>
      <dgm:spPr/>
      <dgm:t>
        <a:bodyPr/>
        <a:lstStyle/>
        <a:p>
          <a:endParaRPr lang="en-US"/>
        </a:p>
      </dgm:t>
    </dgm:pt>
    <dgm:pt modelId="{131CE3EC-D0A5-4F03-B09E-9CF011E7C630}" type="sibTrans" cxnId="{4BBF1D72-A47D-4D10-9DBF-9582B338126F}">
      <dgm:prSet/>
      <dgm:spPr/>
      <dgm:t>
        <a:bodyPr/>
        <a:lstStyle/>
        <a:p>
          <a:endParaRPr lang="en-US"/>
        </a:p>
      </dgm:t>
    </dgm:pt>
    <dgm:pt modelId="{8DEBC3AD-EC1A-4DF4-9C7E-FF8FBBB92C5F}">
      <dgm:prSet custT="1"/>
      <dgm:spPr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Applicants must indicate whether they are requesting a temporary badge by checking off “yes” or “no”</a:t>
          </a:r>
        </a:p>
      </dgm:t>
    </dgm:pt>
    <dgm:pt modelId="{D5F48620-013C-42D5-A557-BB5058314043}" type="parTrans" cxnId="{442648D1-BA8C-4905-AE3B-A840FD32465D}">
      <dgm:prSet/>
      <dgm:spPr/>
      <dgm:t>
        <a:bodyPr/>
        <a:lstStyle/>
        <a:p>
          <a:endParaRPr lang="en-US"/>
        </a:p>
      </dgm:t>
    </dgm:pt>
    <dgm:pt modelId="{F69ADD5A-474E-45B4-8609-70FA8570DB61}" type="sibTrans" cxnId="{442648D1-BA8C-4905-AE3B-A840FD32465D}">
      <dgm:prSet/>
      <dgm:spPr/>
      <dgm:t>
        <a:bodyPr/>
        <a:lstStyle/>
        <a:p>
          <a:endParaRPr lang="en-US"/>
        </a:p>
      </dgm:t>
    </dgm:pt>
    <dgm:pt modelId="{F0FD32CA-1DE9-4A17-9776-5FC5EE34486D}">
      <dgm:prSet custT="1"/>
      <dgm:spPr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Applicants must indicate whether they are eligible for a temporary badge by carefully reading and then checking off the scenario which makes them eligible.</a:t>
          </a:r>
        </a:p>
      </dgm:t>
    </dgm:pt>
    <dgm:pt modelId="{6B22DD73-89C7-4B37-B117-ED95E2F09FF6}" type="parTrans" cxnId="{7AF4822D-A110-4C1F-92F6-D358B8ACA78D}">
      <dgm:prSet/>
      <dgm:spPr/>
      <dgm:t>
        <a:bodyPr/>
        <a:lstStyle/>
        <a:p>
          <a:endParaRPr lang="en-US"/>
        </a:p>
      </dgm:t>
    </dgm:pt>
    <dgm:pt modelId="{C87C6E4D-CD5E-4364-A986-5B87CD7FB8A9}" type="sibTrans" cxnId="{7AF4822D-A110-4C1F-92F6-D358B8ACA78D}">
      <dgm:prSet/>
      <dgm:spPr/>
      <dgm:t>
        <a:bodyPr/>
        <a:lstStyle/>
        <a:p>
          <a:endParaRPr lang="en-US"/>
        </a:p>
      </dgm:t>
    </dgm:pt>
    <dgm:pt modelId="{8875F184-E3DA-4585-A8A4-E7202BCADE44}" type="pres">
      <dgm:prSet presAssocID="{BC8110EF-077D-4C92-8297-C4DE26EF045E}" presName="composite" presStyleCnt="0">
        <dgm:presLayoutVars>
          <dgm:chMax val="1"/>
          <dgm:dir/>
          <dgm:resizeHandles val="exact"/>
        </dgm:presLayoutVars>
      </dgm:prSet>
      <dgm:spPr/>
    </dgm:pt>
    <dgm:pt modelId="{9951C4E6-2D20-4068-BFFA-5455AB542ADA}" type="pres">
      <dgm:prSet presAssocID="{BB579E02-0A83-4C6E-9700-045ABADDC413}" presName="roof" presStyleLbl="dkBgShp" presStyleIdx="0" presStyleCnt="2" custScaleY="52376" custLinFactNeighborX="-178" custLinFactNeighborY="-8506"/>
      <dgm:spPr/>
    </dgm:pt>
    <dgm:pt modelId="{44DBEB25-CE25-478D-89CA-D0035121D104}" type="pres">
      <dgm:prSet presAssocID="{BB579E02-0A83-4C6E-9700-045ABADDC413}" presName="pillars" presStyleCnt="0"/>
      <dgm:spPr/>
    </dgm:pt>
    <dgm:pt modelId="{F76AA558-EB89-4242-A6B0-6C8F22927FAB}" type="pres">
      <dgm:prSet presAssocID="{BB579E02-0A83-4C6E-9700-045ABADDC413}" presName="pillar1" presStyleLbl="node1" presStyleIdx="0" presStyleCnt="2" custScaleY="128699">
        <dgm:presLayoutVars>
          <dgm:bulletEnabled val="1"/>
        </dgm:presLayoutVars>
      </dgm:prSet>
      <dgm:spPr/>
    </dgm:pt>
    <dgm:pt modelId="{9949CE9C-8AF6-493A-84DD-8FB677F70CED}" type="pres">
      <dgm:prSet presAssocID="{F0FD32CA-1DE9-4A17-9776-5FC5EE34486D}" presName="pillarX" presStyleLbl="node1" presStyleIdx="1" presStyleCnt="2" custScaleY="128699">
        <dgm:presLayoutVars>
          <dgm:bulletEnabled val="1"/>
        </dgm:presLayoutVars>
      </dgm:prSet>
      <dgm:spPr/>
    </dgm:pt>
    <dgm:pt modelId="{ED35F5D5-0676-448C-8E16-A6E436E31F34}" type="pres">
      <dgm:prSet presAssocID="{BB579E02-0A83-4C6E-9700-045ABADDC413}" presName="base" presStyleLbl="dkBgShp" presStyleIdx="1" presStyleCnt="2" custLinFactNeighborY="73761"/>
      <dgm:spPr>
        <a:solidFill>
          <a:srgbClr val="CCCCFF"/>
        </a:solidFill>
      </dgm:spPr>
    </dgm:pt>
  </dgm:ptLst>
  <dgm:cxnLst>
    <dgm:cxn modelId="{355D7A05-AA39-4386-94BA-CEF324116606}" type="presOf" srcId="{BB579E02-0A83-4C6E-9700-045ABADDC413}" destId="{9951C4E6-2D20-4068-BFFA-5455AB542ADA}" srcOrd="0" destOrd="0" presId="urn:microsoft.com/office/officeart/2005/8/layout/hList3"/>
    <dgm:cxn modelId="{7AF4822D-A110-4C1F-92F6-D358B8ACA78D}" srcId="{BB579E02-0A83-4C6E-9700-045ABADDC413}" destId="{F0FD32CA-1DE9-4A17-9776-5FC5EE34486D}" srcOrd="1" destOrd="0" parTransId="{6B22DD73-89C7-4B37-B117-ED95E2F09FF6}" sibTransId="{C87C6E4D-CD5E-4364-A986-5B87CD7FB8A9}"/>
    <dgm:cxn modelId="{4BBF1D72-A47D-4D10-9DBF-9582B338126F}" srcId="{BC8110EF-077D-4C92-8297-C4DE26EF045E}" destId="{BB579E02-0A83-4C6E-9700-045ABADDC413}" srcOrd="0" destOrd="0" parTransId="{4AD0D373-6B89-4BD2-B6B8-BE6AC625528C}" sibTransId="{131CE3EC-D0A5-4F03-B09E-9CF011E7C630}"/>
    <dgm:cxn modelId="{9A120BAF-ADF0-473F-B4A5-90FB4CF2ACCB}" type="presOf" srcId="{BC8110EF-077D-4C92-8297-C4DE26EF045E}" destId="{8875F184-E3DA-4585-A8A4-E7202BCADE44}" srcOrd="0" destOrd="0" presId="urn:microsoft.com/office/officeart/2005/8/layout/hList3"/>
    <dgm:cxn modelId="{442648D1-BA8C-4905-AE3B-A840FD32465D}" srcId="{BB579E02-0A83-4C6E-9700-045ABADDC413}" destId="{8DEBC3AD-EC1A-4DF4-9C7E-FF8FBBB92C5F}" srcOrd="0" destOrd="0" parTransId="{D5F48620-013C-42D5-A557-BB5058314043}" sibTransId="{F69ADD5A-474E-45B4-8609-70FA8570DB61}"/>
    <dgm:cxn modelId="{7ADD05FA-AD9B-4468-96FC-F6A7F99F36E3}" type="presOf" srcId="{F0FD32CA-1DE9-4A17-9776-5FC5EE34486D}" destId="{9949CE9C-8AF6-493A-84DD-8FB677F70CED}" srcOrd="0" destOrd="0" presId="urn:microsoft.com/office/officeart/2005/8/layout/hList3"/>
    <dgm:cxn modelId="{FF838AFA-050C-4CCB-B7D0-0942268FB09E}" type="presOf" srcId="{8DEBC3AD-EC1A-4DF4-9C7E-FF8FBBB92C5F}" destId="{F76AA558-EB89-4242-A6B0-6C8F22927FAB}" srcOrd="0" destOrd="0" presId="urn:microsoft.com/office/officeart/2005/8/layout/hList3"/>
    <dgm:cxn modelId="{36DE1722-5584-421B-B8A9-A51058E256FC}" type="presParOf" srcId="{8875F184-E3DA-4585-A8A4-E7202BCADE44}" destId="{9951C4E6-2D20-4068-BFFA-5455AB542ADA}" srcOrd="0" destOrd="0" presId="urn:microsoft.com/office/officeart/2005/8/layout/hList3"/>
    <dgm:cxn modelId="{69E26007-420B-47B9-813C-7B6070F8DDAC}" type="presParOf" srcId="{8875F184-E3DA-4585-A8A4-E7202BCADE44}" destId="{44DBEB25-CE25-478D-89CA-D0035121D104}" srcOrd="1" destOrd="0" presId="urn:microsoft.com/office/officeart/2005/8/layout/hList3"/>
    <dgm:cxn modelId="{A4C3D1D5-F77C-4E21-AE00-63A42992A2C8}" type="presParOf" srcId="{44DBEB25-CE25-478D-89CA-D0035121D104}" destId="{F76AA558-EB89-4242-A6B0-6C8F22927FAB}" srcOrd="0" destOrd="0" presId="urn:microsoft.com/office/officeart/2005/8/layout/hList3"/>
    <dgm:cxn modelId="{85A5118A-D329-4218-900A-6703136DCA7A}" type="presParOf" srcId="{44DBEB25-CE25-478D-89CA-D0035121D104}" destId="{9949CE9C-8AF6-493A-84DD-8FB677F70CED}" srcOrd="1" destOrd="0" presId="urn:microsoft.com/office/officeart/2005/8/layout/hList3"/>
    <dgm:cxn modelId="{11705F9E-AD9A-4555-BE14-08AFE0F23F7C}" type="presParOf" srcId="{8875F184-E3DA-4585-A8A4-E7202BCADE44}" destId="{ED35F5D5-0676-448C-8E16-A6E436E31F34}" srcOrd="2" destOrd="0" presId="urn:microsoft.com/office/officeart/2005/8/layout/hList3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74DCFA-D9B7-4BB0-BB2E-2C5E6602F920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F57AB-4152-4165-8A87-0144674ADB3D}">
      <dgm:prSet custT="1"/>
      <dgm:spPr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rgbClr val="7030A0"/>
              </a:solidFill>
            </a:rPr>
            <a:t>Confirmation of Employment </a:t>
          </a:r>
        </a:p>
        <a:p>
          <a:r>
            <a:rPr lang="en-US" sz="1800" dirty="0">
              <a:solidFill>
                <a:srgbClr val="7030A0"/>
              </a:solidFill>
            </a:rPr>
            <a:t>The Game Room in which the applicant will be employed must fill this section out. </a:t>
          </a:r>
        </a:p>
      </dgm:t>
    </dgm:pt>
    <dgm:pt modelId="{E87F4A6D-7B4D-4DFC-B8F4-79825BBEE2F6}" type="parTrans" cxnId="{A2C91AEE-FDAB-4EFF-AE49-9D9B75688837}">
      <dgm:prSet/>
      <dgm:spPr/>
      <dgm:t>
        <a:bodyPr/>
        <a:lstStyle/>
        <a:p>
          <a:endParaRPr lang="en-US"/>
        </a:p>
      </dgm:t>
    </dgm:pt>
    <dgm:pt modelId="{790D4BBC-14D2-4603-9F7F-316BEA75E6D8}" type="sibTrans" cxnId="{A2C91AEE-FDAB-4EFF-AE49-9D9B75688837}">
      <dgm:prSet/>
      <dgm:spPr/>
      <dgm:t>
        <a:bodyPr/>
        <a:lstStyle/>
        <a:p>
          <a:endParaRPr lang="en-US"/>
        </a:p>
      </dgm:t>
    </dgm:pt>
    <dgm:pt modelId="{3022B05F-C160-4120-9D4D-240B682D766B}" type="pres">
      <dgm:prSet presAssocID="{6C74DCFA-D9B7-4BB0-BB2E-2C5E6602F920}" presName="linear" presStyleCnt="0">
        <dgm:presLayoutVars>
          <dgm:animLvl val="lvl"/>
          <dgm:resizeHandles val="exact"/>
        </dgm:presLayoutVars>
      </dgm:prSet>
      <dgm:spPr/>
    </dgm:pt>
    <dgm:pt modelId="{2C380DA0-CA12-410E-B5BE-F66DB4D9E70D}" type="pres">
      <dgm:prSet presAssocID="{872F57AB-4152-4165-8A87-0144674ADB3D}" presName="parentText" presStyleLbl="node1" presStyleIdx="0" presStyleCnt="1" custScaleY="408672" custLinFactY="-7467" custLinFactNeighborX="-803" custLinFactNeighborY="-100000">
        <dgm:presLayoutVars>
          <dgm:chMax val="0"/>
          <dgm:bulletEnabled val="1"/>
        </dgm:presLayoutVars>
      </dgm:prSet>
      <dgm:spPr/>
    </dgm:pt>
  </dgm:ptLst>
  <dgm:cxnLst>
    <dgm:cxn modelId="{AC9A3DA4-95F5-4B19-8BE8-F2A510C7CD87}" type="presOf" srcId="{872F57AB-4152-4165-8A87-0144674ADB3D}" destId="{2C380DA0-CA12-410E-B5BE-F66DB4D9E70D}" srcOrd="0" destOrd="0" presId="urn:microsoft.com/office/officeart/2005/8/layout/vList2"/>
    <dgm:cxn modelId="{0E7E3EE2-E08B-4669-B7A2-3771CE03DECF}" type="presOf" srcId="{6C74DCFA-D9B7-4BB0-BB2E-2C5E6602F920}" destId="{3022B05F-C160-4120-9D4D-240B682D766B}" srcOrd="0" destOrd="0" presId="urn:microsoft.com/office/officeart/2005/8/layout/vList2"/>
    <dgm:cxn modelId="{A2C91AEE-FDAB-4EFF-AE49-9D9B75688837}" srcId="{6C74DCFA-D9B7-4BB0-BB2E-2C5E6602F920}" destId="{872F57AB-4152-4165-8A87-0144674ADB3D}" srcOrd="0" destOrd="0" parTransId="{E87F4A6D-7B4D-4DFC-B8F4-79825BBEE2F6}" sibTransId="{790D4BBC-14D2-4603-9F7F-316BEA75E6D8}"/>
    <dgm:cxn modelId="{69238B19-A2CE-4E87-9841-04889EE11B38}" type="presParOf" srcId="{3022B05F-C160-4120-9D4D-240B682D766B}" destId="{2C380DA0-CA12-410E-B5BE-F66DB4D9E7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CF2543-8B64-4BE2-99E6-6D897F7BA10F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DE0E1-F2E7-4631-8E97-6B4F519040BD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List ALL New Hampshire Game Rooms where applicant currently works. This section must include AT LEAST one Game Room</a:t>
          </a:r>
        </a:p>
      </dgm:t>
    </dgm:pt>
    <dgm:pt modelId="{CD2D29E4-592A-4323-AC1D-C272827B2B32}" type="parTrans" cxnId="{4013FAEA-476F-4DE0-9E30-725BDD3BCE01}">
      <dgm:prSet/>
      <dgm:spPr/>
      <dgm:t>
        <a:bodyPr/>
        <a:lstStyle/>
        <a:p>
          <a:endParaRPr lang="en-US"/>
        </a:p>
      </dgm:t>
    </dgm:pt>
    <dgm:pt modelId="{471434D3-50C1-41F5-915A-32F4B14BD5E2}" type="sibTrans" cxnId="{4013FAEA-476F-4DE0-9E30-725BDD3BCE01}">
      <dgm:prSet/>
      <dgm:spPr/>
      <dgm:t>
        <a:bodyPr/>
        <a:lstStyle/>
        <a:p>
          <a:endParaRPr lang="en-US"/>
        </a:p>
      </dgm:t>
    </dgm:pt>
    <dgm:pt modelId="{E158BDC1-FA41-4B15-B7D2-4A511A9A5C1D}">
      <dgm:prSet custT="1"/>
      <dgm:spPr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68580" tIns="68580" rIns="68580" bIns="68580" numCol="1" spcCol="1270" anchor="t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Attestation</a:t>
          </a:r>
        </a:p>
      </dgm:t>
    </dgm:pt>
    <dgm:pt modelId="{3C7E297D-2343-4A8F-8462-BBF063D2B945}" type="parTrans" cxnId="{A5769CC6-8015-4751-9CF7-2DD7355515E1}">
      <dgm:prSet/>
      <dgm:spPr/>
      <dgm:t>
        <a:bodyPr/>
        <a:lstStyle/>
        <a:p>
          <a:endParaRPr lang="en-US"/>
        </a:p>
      </dgm:t>
    </dgm:pt>
    <dgm:pt modelId="{FDEB4262-9B16-4B06-9E9E-43C1D56E7628}" type="sibTrans" cxnId="{A5769CC6-8015-4751-9CF7-2DD7355515E1}">
      <dgm:prSet/>
      <dgm:spPr/>
      <dgm:t>
        <a:bodyPr/>
        <a:lstStyle/>
        <a:p>
          <a:endParaRPr lang="en-US"/>
        </a:p>
      </dgm:t>
    </dgm:pt>
    <dgm:pt modelId="{68BB4BC6-99E0-4022-B413-9AD5C6648D5F}">
      <dgm:prSet custT="1"/>
      <dgm:spPr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68580" tIns="68580" rIns="68580" bIns="68580" numCol="1" spcCol="1270" anchor="t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Carefully read the attestation before signing </a:t>
          </a:r>
        </a:p>
      </dgm:t>
    </dgm:pt>
    <dgm:pt modelId="{71921458-3599-47DC-B61D-5F8CA6D967F4}" type="parTrans" cxnId="{B426E70E-FE9E-41D2-BA06-C41B5E9FF50D}">
      <dgm:prSet/>
      <dgm:spPr/>
      <dgm:t>
        <a:bodyPr/>
        <a:lstStyle/>
        <a:p>
          <a:endParaRPr lang="en-US"/>
        </a:p>
      </dgm:t>
    </dgm:pt>
    <dgm:pt modelId="{CFFA1775-6450-42A7-88FD-CDAB79FFE981}" type="sibTrans" cxnId="{B426E70E-FE9E-41D2-BA06-C41B5E9FF50D}">
      <dgm:prSet/>
      <dgm:spPr/>
      <dgm:t>
        <a:bodyPr/>
        <a:lstStyle/>
        <a:p>
          <a:endParaRPr lang="en-US"/>
        </a:p>
      </dgm:t>
    </dgm:pt>
    <dgm:pt modelId="{08FB46FD-4D79-487B-A055-ADA2E33F045F}">
      <dgm:prSet custT="1"/>
      <dgm:spPr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</a:gradFill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Active Badges</a:t>
          </a:r>
        </a:p>
      </dgm:t>
    </dgm:pt>
    <dgm:pt modelId="{C1571640-F0EC-42F9-826D-711FEDAD3E68}" type="parTrans" cxnId="{AE4616F0-B344-48B2-8717-66437BC8C55D}">
      <dgm:prSet/>
      <dgm:spPr/>
      <dgm:t>
        <a:bodyPr/>
        <a:lstStyle/>
        <a:p>
          <a:endParaRPr lang="en-US"/>
        </a:p>
      </dgm:t>
    </dgm:pt>
    <dgm:pt modelId="{8458E7EF-B544-4AC1-97F9-7AAAEFDFE5A6}" type="sibTrans" cxnId="{AE4616F0-B344-48B2-8717-66437BC8C55D}">
      <dgm:prSet/>
      <dgm:spPr/>
      <dgm:t>
        <a:bodyPr/>
        <a:lstStyle/>
        <a:p>
          <a:endParaRPr lang="en-US"/>
        </a:p>
      </dgm:t>
    </dgm:pt>
    <dgm:pt modelId="{DC1ECCA6-60A5-4E66-A107-7C477BACEFAF}" type="pres">
      <dgm:prSet presAssocID="{CACF2543-8B64-4BE2-99E6-6D897F7BA10F}" presName="diagram" presStyleCnt="0">
        <dgm:presLayoutVars>
          <dgm:dir/>
          <dgm:resizeHandles val="exact"/>
        </dgm:presLayoutVars>
      </dgm:prSet>
      <dgm:spPr/>
    </dgm:pt>
    <dgm:pt modelId="{259387A3-1C1C-49E3-9D10-D40ADB7BB9AC}" type="pres">
      <dgm:prSet presAssocID="{08FB46FD-4D79-487B-A055-ADA2E33F045F}" presName="node" presStyleLbl="node1" presStyleIdx="0" presStyleCnt="2" custLinFactNeighborX="-61047" custLinFactNeighborY="4765">
        <dgm:presLayoutVars>
          <dgm:bulletEnabled val="1"/>
        </dgm:presLayoutVars>
      </dgm:prSet>
      <dgm:spPr/>
    </dgm:pt>
    <dgm:pt modelId="{F089056B-C749-4AFC-B840-EF5FC42C9960}" type="pres">
      <dgm:prSet presAssocID="{8458E7EF-B544-4AC1-97F9-7AAAEFDFE5A6}" presName="sibTrans" presStyleLbl="sibTrans2D1" presStyleIdx="0" presStyleCnt="1" custAng="16200000" custFlipHor="1" custScaleX="95226" custLinFactNeighborX="-92023" custLinFactNeighborY="-71211"/>
      <dgm:spPr/>
    </dgm:pt>
    <dgm:pt modelId="{6B31D4EF-2237-4B6B-82D2-282A644C0914}" type="pres">
      <dgm:prSet presAssocID="{8458E7EF-B544-4AC1-97F9-7AAAEFDFE5A6}" presName="connectorText" presStyleLbl="sibTrans2D1" presStyleIdx="0" presStyleCnt="1"/>
      <dgm:spPr/>
    </dgm:pt>
    <dgm:pt modelId="{A1ECE204-73E5-4781-9416-FBDA553A85D2}" type="pres">
      <dgm:prSet presAssocID="{E158BDC1-FA41-4B15-B7D2-4A511A9A5C1D}" presName="node" presStyleLbl="node1" presStyleIdx="1" presStyleCnt="2" custLinFactNeighborX="20504" custLinFactNeighborY="21">
        <dgm:presLayoutVars>
          <dgm:bulletEnabled val="1"/>
        </dgm:presLayoutVars>
      </dgm:prSet>
      <dgm:spPr/>
    </dgm:pt>
  </dgm:ptLst>
  <dgm:cxnLst>
    <dgm:cxn modelId="{DA932D04-7A6C-4FDF-B9BD-B0C23E81C97F}" type="presOf" srcId="{8458E7EF-B544-4AC1-97F9-7AAAEFDFE5A6}" destId="{6B31D4EF-2237-4B6B-82D2-282A644C0914}" srcOrd="1" destOrd="0" presId="urn:microsoft.com/office/officeart/2005/8/layout/process5"/>
    <dgm:cxn modelId="{B426E70E-FE9E-41D2-BA06-C41B5E9FF50D}" srcId="{E158BDC1-FA41-4B15-B7D2-4A511A9A5C1D}" destId="{68BB4BC6-99E0-4022-B413-9AD5C6648D5F}" srcOrd="0" destOrd="0" parTransId="{71921458-3599-47DC-B61D-5F8CA6D967F4}" sibTransId="{CFFA1775-6450-42A7-88FD-CDAB79FFE981}"/>
    <dgm:cxn modelId="{0DB36C22-DA96-416D-AAD7-3433C546E14D}" type="presOf" srcId="{CACF2543-8B64-4BE2-99E6-6D897F7BA10F}" destId="{DC1ECCA6-60A5-4E66-A107-7C477BACEFAF}" srcOrd="0" destOrd="0" presId="urn:microsoft.com/office/officeart/2005/8/layout/process5"/>
    <dgm:cxn modelId="{B7CD1C5C-DD15-4C30-B830-5EFD3991790A}" type="presOf" srcId="{D16DE0E1-F2E7-4631-8E97-6B4F519040BD}" destId="{259387A3-1C1C-49E3-9D10-D40ADB7BB9AC}" srcOrd="0" destOrd="1" presId="urn:microsoft.com/office/officeart/2005/8/layout/process5"/>
    <dgm:cxn modelId="{8944BE82-7265-46FF-8DE6-74AEC8BC8631}" type="presOf" srcId="{08FB46FD-4D79-487B-A055-ADA2E33F045F}" destId="{259387A3-1C1C-49E3-9D10-D40ADB7BB9AC}" srcOrd="0" destOrd="0" presId="urn:microsoft.com/office/officeart/2005/8/layout/process5"/>
    <dgm:cxn modelId="{843E9290-6FED-4B06-A5DF-ADD7373CBE2E}" type="presOf" srcId="{E158BDC1-FA41-4B15-B7D2-4A511A9A5C1D}" destId="{A1ECE204-73E5-4781-9416-FBDA553A85D2}" srcOrd="0" destOrd="0" presId="urn:microsoft.com/office/officeart/2005/8/layout/process5"/>
    <dgm:cxn modelId="{8EFB51AC-F16A-4582-B68F-50B7932FBCB4}" type="presOf" srcId="{68BB4BC6-99E0-4022-B413-9AD5C6648D5F}" destId="{A1ECE204-73E5-4781-9416-FBDA553A85D2}" srcOrd="0" destOrd="1" presId="urn:microsoft.com/office/officeart/2005/8/layout/process5"/>
    <dgm:cxn modelId="{A5769CC6-8015-4751-9CF7-2DD7355515E1}" srcId="{CACF2543-8B64-4BE2-99E6-6D897F7BA10F}" destId="{E158BDC1-FA41-4B15-B7D2-4A511A9A5C1D}" srcOrd="1" destOrd="0" parTransId="{3C7E297D-2343-4A8F-8462-BBF063D2B945}" sibTransId="{FDEB4262-9B16-4B06-9E9E-43C1D56E7628}"/>
    <dgm:cxn modelId="{79169BD0-A848-4976-8987-12BF114E3AD8}" type="presOf" srcId="{8458E7EF-B544-4AC1-97F9-7AAAEFDFE5A6}" destId="{F089056B-C749-4AFC-B840-EF5FC42C9960}" srcOrd="0" destOrd="0" presId="urn:microsoft.com/office/officeart/2005/8/layout/process5"/>
    <dgm:cxn modelId="{4013FAEA-476F-4DE0-9E30-725BDD3BCE01}" srcId="{08FB46FD-4D79-487B-A055-ADA2E33F045F}" destId="{D16DE0E1-F2E7-4631-8E97-6B4F519040BD}" srcOrd="0" destOrd="0" parTransId="{CD2D29E4-592A-4323-AC1D-C272827B2B32}" sibTransId="{471434D3-50C1-41F5-915A-32F4B14BD5E2}"/>
    <dgm:cxn modelId="{AE4616F0-B344-48B2-8717-66437BC8C55D}" srcId="{CACF2543-8B64-4BE2-99E6-6D897F7BA10F}" destId="{08FB46FD-4D79-487B-A055-ADA2E33F045F}" srcOrd="0" destOrd="0" parTransId="{C1571640-F0EC-42F9-826D-711FEDAD3E68}" sibTransId="{8458E7EF-B544-4AC1-97F9-7AAAEFDFE5A6}"/>
    <dgm:cxn modelId="{7D599398-6E43-4EE0-AC36-A00D18DBF7F6}" type="presParOf" srcId="{DC1ECCA6-60A5-4E66-A107-7C477BACEFAF}" destId="{259387A3-1C1C-49E3-9D10-D40ADB7BB9AC}" srcOrd="0" destOrd="0" presId="urn:microsoft.com/office/officeart/2005/8/layout/process5"/>
    <dgm:cxn modelId="{C053B9A0-ED8A-4770-BC52-2CF4EFE4BDDB}" type="presParOf" srcId="{DC1ECCA6-60A5-4E66-A107-7C477BACEFAF}" destId="{F089056B-C749-4AFC-B840-EF5FC42C9960}" srcOrd="1" destOrd="0" presId="urn:microsoft.com/office/officeart/2005/8/layout/process5"/>
    <dgm:cxn modelId="{8B0D28BF-ADFB-462B-B3C7-A983F52CDD77}" type="presParOf" srcId="{F089056B-C749-4AFC-B840-EF5FC42C9960}" destId="{6B31D4EF-2237-4B6B-82D2-282A644C0914}" srcOrd="0" destOrd="0" presId="urn:microsoft.com/office/officeart/2005/8/layout/process5"/>
    <dgm:cxn modelId="{7D19D9E0-C9D3-4C5E-860F-A82B3017F6A0}" type="presParOf" srcId="{DC1ECCA6-60A5-4E66-A107-7C477BACEFAF}" destId="{A1ECE204-73E5-4781-9416-FBDA553A85D2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23C72F-F0A4-4FF2-ACF1-5F7791A54A90}" type="doc">
      <dgm:prSet loTypeId="urn:microsoft.com/office/officeart/2005/8/layout/hList7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97DBB8-A6FA-48D2-B8AA-B78219F663BE}">
      <dgm:prSet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28016" tIns="128016" rIns="128016" bIns="128016" numCol="1" spcCol="1270" anchor="ctr" anchorCtr="0"/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 payment, by check or money order, in the amount of:</a:t>
          </a:r>
        </a:p>
      </dgm:t>
    </dgm:pt>
    <dgm:pt modelId="{B6A02C3C-3C8E-4775-9D2D-7F4DC12634FE}" type="parTrans" cxnId="{1B75C8CC-0F9D-49F6-9294-083600CFF95B}">
      <dgm:prSet/>
      <dgm:spPr/>
      <dgm:t>
        <a:bodyPr/>
        <a:lstStyle/>
        <a:p>
          <a:endParaRPr lang="en-US"/>
        </a:p>
      </dgm:t>
    </dgm:pt>
    <dgm:pt modelId="{F36CB968-E54C-44CC-B0BF-0FCAA27E9674}" type="sibTrans" cxnId="{1B75C8CC-0F9D-49F6-9294-083600CFF95B}">
      <dgm:prSet/>
      <dgm:spPr/>
      <dgm:t>
        <a:bodyPr/>
        <a:lstStyle/>
        <a:p>
          <a:endParaRPr lang="en-US"/>
        </a:p>
      </dgm:t>
    </dgm:pt>
    <dgm:pt modelId="{CA1E922E-2838-4371-9BE7-55E800C04E7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1800" dirty="0">
              <a:solidFill>
                <a:srgbClr val="7030A0"/>
              </a:solidFill>
            </a:rPr>
            <a:t>Checks and/or money orders must be made payable to: </a:t>
          </a:r>
        </a:p>
        <a:p>
          <a:pPr algn="l"/>
          <a:endParaRPr lang="en-US" sz="1800" dirty="0">
            <a:solidFill>
              <a:srgbClr val="7030A0"/>
            </a:solidFill>
          </a:endParaRPr>
        </a:p>
        <a:p>
          <a:pPr algn="ctr"/>
          <a:r>
            <a:rPr lang="en-US" sz="1800" dirty="0">
              <a:solidFill>
                <a:srgbClr val="7030A0"/>
              </a:solidFill>
            </a:rPr>
            <a:t>“NH LOTTERY COMMISSION”</a:t>
          </a:r>
        </a:p>
      </dgm:t>
    </dgm:pt>
    <dgm:pt modelId="{152D12DB-7DF7-41DB-BA08-4BD286112232}" type="parTrans" cxnId="{5685DE31-AE02-413B-BB3C-E3FD9AB333AF}">
      <dgm:prSet/>
      <dgm:spPr/>
      <dgm:t>
        <a:bodyPr/>
        <a:lstStyle/>
        <a:p>
          <a:endParaRPr lang="en-US"/>
        </a:p>
      </dgm:t>
    </dgm:pt>
    <dgm:pt modelId="{47FFDBB1-F105-4A02-987B-4D3D9452AFF0}" type="sibTrans" cxnId="{5685DE31-AE02-413B-BB3C-E3FD9AB333AF}">
      <dgm:prSet/>
      <dgm:spPr/>
      <dgm:t>
        <a:bodyPr/>
        <a:lstStyle/>
        <a:p>
          <a:endParaRPr lang="en-US"/>
        </a:p>
      </dgm:t>
    </dgm:pt>
    <dgm:pt modelId="{21B0F7CF-98C4-4F07-9D43-112F2DAB8797}">
      <dgm:prSet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28016" tIns="128016" rIns="128016" bIns="128016" numCol="1" spcCol="1270" anchor="ctr" anchorCtr="0"/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$10.00 for each badge application. </a:t>
          </a:r>
          <a:endParaRPr lang="en-US" sz="180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762929DB-5652-41C2-9066-D5A91AE35C41}" type="parTrans" cxnId="{4AD4A947-FC90-4990-8CE7-F1D711F0DE0B}">
      <dgm:prSet/>
      <dgm:spPr/>
      <dgm:t>
        <a:bodyPr/>
        <a:lstStyle/>
        <a:p>
          <a:endParaRPr lang="en-US"/>
        </a:p>
      </dgm:t>
    </dgm:pt>
    <dgm:pt modelId="{9E9E4ECC-5FD8-4F13-8A3C-C04F208220B9}" type="sibTrans" cxnId="{4AD4A947-FC90-4990-8CE7-F1D711F0DE0B}">
      <dgm:prSet/>
      <dgm:spPr/>
      <dgm:t>
        <a:bodyPr/>
        <a:lstStyle/>
        <a:p>
          <a:endParaRPr lang="en-US"/>
        </a:p>
      </dgm:t>
    </dgm:pt>
    <dgm:pt modelId="{DE22EA23-33D0-45A9-91C6-9321558B6C05}">
      <dgm:prSet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28016" tIns="128016" rIns="128016" bIns="128016" numCol="1" spcCol="1270" anchor="ctr" anchorCtr="0"/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If applicant is requesting a Provisional (Temporary) Badge, they must also include a $10.00 Provisional Badge Fee</a:t>
          </a:r>
          <a:endParaRPr lang="en-US" sz="180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971B73E3-7E46-4038-8BB1-83CD6DCA14A1}" type="parTrans" cxnId="{DD6A1130-70FA-46CC-B497-75AD217394CA}">
      <dgm:prSet/>
      <dgm:spPr/>
      <dgm:t>
        <a:bodyPr/>
        <a:lstStyle/>
        <a:p>
          <a:endParaRPr lang="en-US"/>
        </a:p>
      </dgm:t>
    </dgm:pt>
    <dgm:pt modelId="{5AA496B0-3332-4052-B671-CCE6457D1432}" type="sibTrans" cxnId="{DD6A1130-70FA-46CC-B497-75AD217394CA}">
      <dgm:prSet/>
      <dgm:spPr/>
      <dgm:t>
        <a:bodyPr/>
        <a:lstStyle/>
        <a:p>
          <a:endParaRPr lang="en-US"/>
        </a:p>
      </dgm:t>
    </dgm:pt>
    <dgm:pt modelId="{1A950318-6D89-4E7A-B33D-634DA845DFDD}" type="pres">
      <dgm:prSet presAssocID="{AC23C72F-F0A4-4FF2-ACF1-5F7791A54A90}" presName="Name0" presStyleCnt="0">
        <dgm:presLayoutVars>
          <dgm:dir/>
          <dgm:resizeHandles val="exact"/>
        </dgm:presLayoutVars>
      </dgm:prSet>
      <dgm:spPr/>
    </dgm:pt>
    <dgm:pt modelId="{6049A063-E448-4468-BBB6-097AB18E7AA9}" type="pres">
      <dgm:prSet presAssocID="{AC23C72F-F0A4-4FF2-ACF1-5F7791A54A90}" presName="fgShape" presStyleLbl="fgShp" presStyleIdx="0" presStyleCnt="1" custScaleY="41709" custLinFactNeighborX="1241" custLinFactNeighborY="40877"/>
      <dgm:spPr>
        <a:solidFill>
          <a:schemeClr val="accent6">
            <a:lumMod val="20000"/>
            <a:lumOff val="80000"/>
          </a:schemeClr>
        </a:solidFill>
      </dgm:spPr>
    </dgm:pt>
    <dgm:pt modelId="{1AB33053-F88D-4A3E-864D-B04CDCBF9FA5}" type="pres">
      <dgm:prSet presAssocID="{AC23C72F-F0A4-4FF2-ACF1-5F7791A54A90}" presName="linComp" presStyleCnt="0"/>
      <dgm:spPr/>
    </dgm:pt>
    <dgm:pt modelId="{28CBD1EC-3629-4033-8AC9-6B8A7368D798}" type="pres">
      <dgm:prSet presAssocID="{A297DBB8-A6FA-48D2-B8AA-B78219F663BE}" presName="compNode" presStyleCnt="0"/>
      <dgm:spPr/>
    </dgm:pt>
    <dgm:pt modelId="{44E66B47-1514-4581-A71B-4FBCDB1FC674}" type="pres">
      <dgm:prSet presAssocID="{A297DBB8-A6FA-48D2-B8AA-B78219F663BE}" presName="bkgdShape" presStyleLbl="node1" presStyleIdx="0" presStyleCnt="2" custLinFactNeighborX="-1603" custLinFactNeighborY="-550"/>
      <dgm:spPr>
        <a:xfrm>
          <a:off x="2478" y="0"/>
          <a:ext cx="2839508" cy="4142049"/>
        </a:xfrm>
        <a:prstGeom prst="roundRect">
          <a:avLst>
            <a:gd name="adj" fmla="val 10000"/>
          </a:avLst>
        </a:prstGeom>
      </dgm:spPr>
    </dgm:pt>
    <dgm:pt modelId="{419242DE-36AD-4B5A-9A0B-B167C882A8C4}" type="pres">
      <dgm:prSet presAssocID="{A297DBB8-A6FA-48D2-B8AA-B78219F663BE}" presName="nodeTx" presStyleLbl="node1" presStyleIdx="0" presStyleCnt="2">
        <dgm:presLayoutVars>
          <dgm:bulletEnabled val="1"/>
        </dgm:presLayoutVars>
      </dgm:prSet>
      <dgm:spPr/>
    </dgm:pt>
    <dgm:pt modelId="{BE1AF87C-994B-4CAE-A6AE-CE29CB566D07}" type="pres">
      <dgm:prSet presAssocID="{A297DBB8-A6FA-48D2-B8AA-B78219F663BE}" presName="invisiNode" presStyleLbl="node1" presStyleIdx="0" presStyleCnt="2"/>
      <dgm:spPr/>
    </dgm:pt>
    <dgm:pt modelId="{48C39119-74DE-4995-B57C-28E37798EBB5}" type="pres">
      <dgm:prSet presAssocID="{A297DBB8-A6FA-48D2-B8AA-B78219F663BE}" presName="imagNode" presStyleLbl="fgImgPlace1" presStyleIdx="0" presStyleCnt="2" custLinFactNeighborX="-1353" custLinFactNeighborY="-1014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74431A7-737B-4337-A671-08556E561736}" type="pres">
      <dgm:prSet presAssocID="{F36CB968-E54C-44CC-B0BF-0FCAA27E9674}" presName="sibTrans" presStyleLbl="sibTrans2D1" presStyleIdx="0" presStyleCnt="0"/>
      <dgm:spPr/>
    </dgm:pt>
    <dgm:pt modelId="{C289F4CE-856B-4533-A8E7-95681FB66B2D}" type="pres">
      <dgm:prSet presAssocID="{CA1E922E-2838-4371-9BE7-55E800C04E78}" presName="compNode" presStyleCnt="0"/>
      <dgm:spPr/>
    </dgm:pt>
    <dgm:pt modelId="{0E6A9A17-7CD6-4533-9A9B-55AF0C756969}" type="pres">
      <dgm:prSet presAssocID="{CA1E922E-2838-4371-9BE7-55E800C04E78}" presName="bkgdShape" presStyleLbl="node1" presStyleIdx="1" presStyleCnt="2" custLinFactNeighborX="1050" custLinFactNeighborY="615"/>
      <dgm:spPr/>
    </dgm:pt>
    <dgm:pt modelId="{29447121-94DC-4322-914C-DDC6AE83AAA1}" type="pres">
      <dgm:prSet presAssocID="{CA1E922E-2838-4371-9BE7-55E800C04E78}" presName="nodeTx" presStyleLbl="node1" presStyleIdx="1" presStyleCnt="2">
        <dgm:presLayoutVars>
          <dgm:bulletEnabled val="1"/>
        </dgm:presLayoutVars>
      </dgm:prSet>
      <dgm:spPr/>
    </dgm:pt>
    <dgm:pt modelId="{82D4FEFA-FB08-4633-B58A-E4B81C13245D}" type="pres">
      <dgm:prSet presAssocID="{CA1E922E-2838-4371-9BE7-55E800C04E78}" presName="invisiNode" presStyleLbl="node1" presStyleIdx="1" presStyleCnt="2"/>
      <dgm:spPr/>
    </dgm:pt>
    <dgm:pt modelId="{A8E701C3-2C66-4097-A6B6-1916ED1CAEE1}" type="pres">
      <dgm:prSet presAssocID="{CA1E922E-2838-4371-9BE7-55E800C04E78}" presName="imagNode" presStyleLbl="fgImgPlace1" presStyleIdx="1" presStyleCnt="2" custLinFactNeighborX="677" custLinFactNeighborY="-811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E942D0F-4976-42D6-8FEC-2199553A9F06}" type="presOf" srcId="{A297DBB8-A6FA-48D2-B8AA-B78219F663BE}" destId="{419242DE-36AD-4B5A-9A0B-B167C882A8C4}" srcOrd="1" destOrd="0" presId="urn:microsoft.com/office/officeart/2005/8/layout/hList7"/>
    <dgm:cxn modelId="{E23A061B-F17B-4B66-B57D-06FBF4E0AC2D}" type="presOf" srcId="{21B0F7CF-98C4-4F07-9D43-112F2DAB8797}" destId="{419242DE-36AD-4B5A-9A0B-B167C882A8C4}" srcOrd="1" destOrd="1" presId="urn:microsoft.com/office/officeart/2005/8/layout/hList7"/>
    <dgm:cxn modelId="{ED3E1424-8E05-4296-854B-BE6AAC2D58B6}" type="presOf" srcId="{F36CB968-E54C-44CC-B0BF-0FCAA27E9674}" destId="{274431A7-737B-4337-A671-08556E561736}" srcOrd="0" destOrd="0" presId="urn:microsoft.com/office/officeart/2005/8/layout/hList7"/>
    <dgm:cxn modelId="{DD6A1130-70FA-46CC-B497-75AD217394CA}" srcId="{A297DBB8-A6FA-48D2-B8AA-B78219F663BE}" destId="{DE22EA23-33D0-45A9-91C6-9321558B6C05}" srcOrd="1" destOrd="0" parTransId="{971B73E3-7E46-4038-8BB1-83CD6DCA14A1}" sibTransId="{5AA496B0-3332-4052-B671-CCE6457D1432}"/>
    <dgm:cxn modelId="{5685DE31-AE02-413B-BB3C-E3FD9AB333AF}" srcId="{AC23C72F-F0A4-4FF2-ACF1-5F7791A54A90}" destId="{CA1E922E-2838-4371-9BE7-55E800C04E78}" srcOrd="1" destOrd="0" parTransId="{152D12DB-7DF7-41DB-BA08-4BD286112232}" sibTransId="{47FFDBB1-F105-4A02-987B-4D3D9452AFF0}"/>
    <dgm:cxn modelId="{929DE466-C137-418F-83DD-19A7FE4D3646}" type="presOf" srcId="{CA1E922E-2838-4371-9BE7-55E800C04E78}" destId="{0E6A9A17-7CD6-4533-9A9B-55AF0C756969}" srcOrd="0" destOrd="0" presId="urn:microsoft.com/office/officeart/2005/8/layout/hList7"/>
    <dgm:cxn modelId="{4EEC3467-99F8-4182-9B6C-5A7ED2160806}" type="presOf" srcId="{A297DBB8-A6FA-48D2-B8AA-B78219F663BE}" destId="{44E66B47-1514-4581-A71B-4FBCDB1FC674}" srcOrd="0" destOrd="0" presId="urn:microsoft.com/office/officeart/2005/8/layout/hList7"/>
    <dgm:cxn modelId="{4AD4A947-FC90-4990-8CE7-F1D711F0DE0B}" srcId="{A297DBB8-A6FA-48D2-B8AA-B78219F663BE}" destId="{21B0F7CF-98C4-4F07-9D43-112F2DAB8797}" srcOrd="0" destOrd="0" parTransId="{762929DB-5652-41C2-9066-D5A91AE35C41}" sibTransId="{9E9E4ECC-5FD8-4F13-8A3C-C04F208220B9}"/>
    <dgm:cxn modelId="{C3C6D28C-75CD-464E-A526-BB07795D22AA}" type="presOf" srcId="{AC23C72F-F0A4-4FF2-ACF1-5F7791A54A90}" destId="{1A950318-6D89-4E7A-B33D-634DA845DFDD}" srcOrd="0" destOrd="0" presId="urn:microsoft.com/office/officeart/2005/8/layout/hList7"/>
    <dgm:cxn modelId="{8447AAA8-9536-4320-8B11-461AA4F2D268}" type="presOf" srcId="{CA1E922E-2838-4371-9BE7-55E800C04E78}" destId="{29447121-94DC-4322-914C-DDC6AE83AAA1}" srcOrd="1" destOrd="0" presId="urn:microsoft.com/office/officeart/2005/8/layout/hList7"/>
    <dgm:cxn modelId="{7D3D83BA-C148-4F6E-A0B2-E9ED223390E0}" type="presOf" srcId="{DE22EA23-33D0-45A9-91C6-9321558B6C05}" destId="{44E66B47-1514-4581-A71B-4FBCDB1FC674}" srcOrd="0" destOrd="2" presId="urn:microsoft.com/office/officeart/2005/8/layout/hList7"/>
    <dgm:cxn modelId="{0BCCD5C7-261E-4ADE-BF5F-7283F6BD130C}" type="presOf" srcId="{DE22EA23-33D0-45A9-91C6-9321558B6C05}" destId="{419242DE-36AD-4B5A-9A0B-B167C882A8C4}" srcOrd="1" destOrd="2" presId="urn:microsoft.com/office/officeart/2005/8/layout/hList7"/>
    <dgm:cxn modelId="{1B75C8CC-0F9D-49F6-9294-083600CFF95B}" srcId="{AC23C72F-F0A4-4FF2-ACF1-5F7791A54A90}" destId="{A297DBB8-A6FA-48D2-B8AA-B78219F663BE}" srcOrd="0" destOrd="0" parTransId="{B6A02C3C-3C8E-4775-9D2D-7F4DC12634FE}" sibTransId="{F36CB968-E54C-44CC-B0BF-0FCAA27E9674}"/>
    <dgm:cxn modelId="{066542F6-F2EF-4B07-A503-5F058CD4F6DE}" type="presOf" srcId="{21B0F7CF-98C4-4F07-9D43-112F2DAB8797}" destId="{44E66B47-1514-4581-A71B-4FBCDB1FC674}" srcOrd="0" destOrd="1" presId="urn:microsoft.com/office/officeart/2005/8/layout/hList7"/>
    <dgm:cxn modelId="{31338618-C49E-474E-BD1E-EED9C74673A8}" type="presParOf" srcId="{1A950318-6D89-4E7A-B33D-634DA845DFDD}" destId="{6049A063-E448-4468-BBB6-097AB18E7AA9}" srcOrd="0" destOrd="0" presId="urn:microsoft.com/office/officeart/2005/8/layout/hList7"/>
    <dgm:cxn modelId="{6F5A2C30-E1AB-4F9E-A1E1-E7CA1E0499BF}" type="presParOf" srcId="{1A950318-6D89-4E7A-B33D-634DA845DFDD}" destId="{1AB33053-F88D-4A3E-864D-B04CDCBF9FA5}" srcOrd="1" destOrd="0" presId="urn:microsoft.com/office/officeart/2005/8/layout/hList7"/>
    <dgm:cxn modelId="{D46779B3-E0CA-4CF0-90CE-FC8ED7D8FCB1}" type="presParOf" srcId="{1AB33053-F88D-4A3E-864D-B04CDCBF9FA5}" destId="{28CBD1EC-3629-4033-8AC9-6B8A7368D798}" srcOrd="0" destOrd="0" presId="urn:microsoft.com/office/officeart/2005/8/layout/hList7"/>
    <dgm:cxn modelId="{9C2C0FE8-ACBD-4FBC-B379-A2E6E9CFA429}" type="presParOf" srcId="{28CBD1EC-3629-4033-8AC9-6B8A7368D798}" destId="{44E66B47-1514-4581-A71B-4FBCDB1FC674}" srcOrd="0" destOrd="0" presId="urn:microsoft.com/office/officeart/2005/8/layout/hList7"/>
    <dgm:cxn modelId="{09A59C79-024A-4973-BC4F-019A720AF860}" type="presParOf" srcId="{28CBD1EC-3629-4033-8AC9-6B8A7368D798}" destId="{419242DE-36AD-4B5A-9A0B-B167C882A8C4}" srcOrd="1" destOrd="0" presId="urn:microsoft.com/office/officeart/2005/8/layout/hList7"/>
    <dgm:cxn modelId="{6F10935D-1DEF-4977-88EF-960C3EC4C935}" type="presParOf" srcId="{28CBD1EC-3629-4033-8AC9-6B8A7368D798}" destId="{BE1AF87C-994B-4CAE-A6AE-CE29CB566D07}" srcOrd="2" destOrd="0" presId="urn:microsoft.com/office/officeart/2005/8/layout/hList7"/>
    <dgm:cxn modelId="{B8469467-9C27-41DB-8292-C84AAE291FED}" type="presParOf" srcId="{28CBD1EC-3629-4033-8AC9-6B8A7368D798}" destId="{48C39119-74DE-4995-B57C-28E37798EBB5}" srcOrd="3" destOrd="0" presId="urn:microsoft.com/office/officeart/2005/8/layout/hList7"/>
    <dgm:cxn modelId="{E226D7AE-87CE-4D7F-A279-84A9A6C5F4BF}" type="presParOf" srcId="{1AB33053-F88D-4A3E-864D-B04CDCBF9FA5}" destId="{274431A7-737B-4337-A671-08556E561736}" srcOrd="1" destOrd="0" presId="urn:microsoft.com/office/officeart/2005/8/layout/hList7"/>
    <dgm:cxn modelId="{DC70FAA2-6B5A-4796-957D-D15BECD5BAB4}" type="presParOf" srcId="{1AB33053-F88D-4A3E-864D-B04CDCBF9FA5}" destId="{C289F4CE-856B-4533-A8E7-95681FB66B2D}" srcOrd="2" destOrd="0" presId="urn:microsoft.com/office/officeart/2005/8/layout/hList7"/>
    <dgm:cxn modelId="{FBCA6804-6A55-4254-A07C-EB0C35647CBB}" type="presParOf" srcId="{C289F4CE-856B-4533-A8E7-95681FB66B2D}" destId="{0E6A9A17-7CD6-4533-9A9B-55AF0C756969}" srcOrd="0" destOrd="0" presId="urn:microsoft.com/office/officeart/2005/8/layout/hList7"/>
    <dgm:cxn modelId="{13347F56-A7C0-4F32-B2D7-C0638BF844D7}" type="presParOf" srcId="{C289F4CE-856B-4533-A8E7-95681FB66B2D}" destId="{29447121-94DC-4322-914C-DDC6AE83AAA1}" srcOrd="1" destOrd="0" presId="urn:microsoft.com/office/officeart/2005/8/layout/hList7"/>
    <dgm:cxn modelId="{C0F5A22B-50A2-4085-8BB8-947E1A3A8797}" type="presParOf" srcId="{C289F4CE-856B-4533-A8E7-95681FB66B2D}" destId="{82D4FEFA-FB08-4633-B58A-E4B81C13245D}" srcOrd="2" destOrd="0" presId="urn:microsoft.com/office/officeart/2005/8/layout/hList7"/>
    <dgm:cxn modelId="{903C64AA-40D3-4ED4-B544-61324FA98697}" type="presParOf" srcId="{C289F4CE-856B-4533-A8E7-95681FB66B2D}" destId="{A8E701C3-2C66-4097-A6B6-1916ED1CAEE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0E5D3-755C-4016-83C8-914C15999D8C}">
      <dsp:nvSpPr>
        <dsp:cNvPr id="0" name=""/>
        <dsp:cNvSpPr/>
      </dsp:nvSpPr>
      <dsp:spPr>
        <a:xfrm>
          <a:off x="0" y="0"/>
          <a:ext cx="3052665" cy="1429776"/>
        </a:xfrm>
        <a:prstGeom prst="roundRect">
          <a:avLst/>
        </a:prstGeom>
        <a:gradFill flip="none" rotWithShape="1">
          <a:gsLst>
            <a:gs pos="100000">
              <a:srgbClr val="CCCCFF"/>
            </a:gs>
            <a:gs pos="0">
              <a:schemeClr val="accent6">
                <a:lumMod val="20000"/>
                <a:lumOff val="80000"/>
              </a:scheme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The purpose of this presentation is to aid in completing and submitting a Games of Chance (GOC) Badge Request Form</a:t>
          </a:r>
        </a:p>
      </dsp:txBody>
      <dsp:txXfrm>
        <a:off x="69796" y="69796"/>
        <a:ext cx="2913073" cy="1290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86A6D-C0D9-4E18-9F7B-437C51FD7A43}">
      <dsp:nvSpPr>
        <dsp:cNvPr id="0" name=""/>
        <dsp:cNvSpPr/>
      </dsp:nvSpPr>
      <dsp:spPr>
        <a:xfrm>
          <a:off x="0" y="0"/>
          <a:ext cx="3052665" cy="1050464"/>
        </a:xfrm>
        <a:prstGeom prst="roundRect">
          <a:avLst/>
        </a:prstGeom>
        <a:gradFill flip="none" rotWithShape="1">
          <a:gsLst>
            <a:gs pos="100000">
              <a:srgbClr val="CCCCFF"/>
            </a:gs>
            <a:gs pos="0">
              <a:srgbClr val="70AD47">
                <a:lumMod val="20000"/>
                <a:lumOff val="80000"/>
              </a:srgb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Game Operators must submit a badge request for every room where they are employed. </a:t>
          </a:r>
        </a:p>
      </dsp:txBody>
      <dsp:txXfrm>
        <a:off x="51279" y="51279"/>
        <a:ext cx="2950107" cy="947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52C42-2A83-4C1C-82EB-6322FDD219DA}">
      <dsp:nvSpPr>
        <dsp:cNvPr id="0" name=""/>
        <dsp:cNvSpPr/>
      </dsp:nvSpPr>
      <dsp:spPr>
        <a:xfrm>
          <a:off x="1316400" y="77955"/>
          <a:ext cx="2992998" cy="18448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License Type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7030A0"/>
              </a:solidFill>
            </a:rPr>
            <a:t>Indicate which type of license is being sought: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7030A0"/>
              </a:solidFill>
            </a:rPr>
            <a:t>Primary Game Operator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7030A0"/>
              </a:solidFill>
            </a:rPr>
            <a:t>Secondary Game Operator</a:t>
          </a:r>
        </a:p>
      </dsp:txBody>
      <dsp:txXfrm>
        <a:off x="1370435" y="131990"/>
        <a:ext cx="2884928" cy="1736829"/>
      </dsp:txXfrm>
    </dsp:sp>
    <dsp:sp modelId="{37063045-5075-45BB-940E-39C122AAD240}">
      <dsp:nvSpPr>
        <dsp:cNvPr id="0" name=""/>
        <dsp:cNvSpPr/>
      </dsp:nvSpPr>
      <dsp:spPr>
        <a:xfrm rot="5375861">
          <a:off x="2417538" y="2197950"/>
          <a:ext cx="867813" cy="7290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2526124" y="2234405"/>
        <a:ext cx="649105" cy="437416"/>
      </dsp:txXfrm>
    </dsp:sp>
    <dsp:sp modelId="{EC2D8C7F-1668-450C-BDA7-E396A0F456E1}">
      <dsp:nvSpPr>
        <dsp:cNvPr id="0" name=""/>
        <dsp:cNvSpPr/>
      </dsp:nvSpPr>
      <dsp:spPr>
        <a:xfrm>
          <a:off x="1568697" y="3114724"/>
          <a:ext cx="2529392" cy="16083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Applicant Information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Applicant must provide their full legal name, mailing address, phone number, and email</a:t>
          </a:r>
        </a:p>
      </dsp:txBody>
      <dsp:txXfrm>
        <a:off x="1615804" y="3161831"/>
        <a:ext cx="2435178" cy="1514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1C4E6-2D20-4068-BFFA-5455AB542ADA}">
      <dsp:nvSpPr>
        <dsp:cNvPr id="0" name=""/>
        <dsp:cNvSpPr/>
      </dsp:nvSpPr>
      <dsp:spPr>
        <a:xfrm>
          <a:off x="0" y="0"/>
          <a:ext cx="5243031" cy="482713"/>
        </a:xfrm>
        <a:prstGeom prst="rect">
          <a:avLst/>
        </a:prstGeom>
        <a:gradFill rotWithShape="0">
          <a:gsLst>
            <a:gs pos="25000">
              <a:srgbClr val="CCCCFF"/>
            </a:gs>
            <a:gs pos="72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Provisional License “Temp Badge”</a:t>
          </a:r>
        </a:p>
      </dsp:txBody>
      <dsp:txXfrm>
        <a:off x="0" y="0"/>
        <a:ext cx="5243031" cy="482713"/>
      </dsp:txXfrm>
    </dsp:sp>
    <dsp:sp modelId="{F76AA558-EB89-4242-A6B0-6C8F22927FAB}">
      <dsp:nvSpPr>
        <dsp:cNvPr id="0" name=""/>
        <dsp:cNvSpPr/>
      </dsp:nvSpPr>
      <dsp:spPr>
        <a:xfrm>
          <a:off x="0" y="502839"/>
          <a:ext cx="2621515" cy="2490873"/>
        </a:xfrm>
        <a:prstGeom prst="rect">
          <a:avLst/>
        </a:prstGeom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Applicants must indicate whether they are requesting a temporary badge by checking off “yes” or “no”</a:t>
          </a:r>
        </a:p>
      </dsp:txBody>
      <dsp:txXfrm>
        <a:off x="0" y="502839"/>
        <a:ext cx="2621515" cy="2490873"/>
      </dsp:txXfrm>
    </dsp:sp>
    <dsp:sp modelId="{9949CE9C-8AF6-493A-84DD-8FB677F70CED}">
      <dsp:nvSpPr>
        <dsp:cNvPr id="0" name=""/>
        <dsp:cNvSpPr/>
      </dsp:nvSpPr>
      <dsp:spPr>
        <a:xfrm>
          <a:off x="2621515" y="502839"/>
          <a:ext cx="2621515" cy="2490873"/>
        </a:xfrm>
        <a:prstGeom prst="rect">
          <a:avLst/>
        </a:prstGeom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Applicants must indicate whether they are eligible for a temporary badge by carefully reading and then checking off the scenario which makes them eligible.</a:t>
          </a:r>
        </a:p>
      </dsp:txBody>
      <dsp:txXfrm>
        <a:off x="2621515" y="502839"/>
        <a:ext cx="2621515" cy="2490873"/>
      </dsp:txXfrm>
    </dsp:sp>
    <dsp:sp modelId="{ED35F5D5-0676-448C-8E16-A6E436E31F34}">
      <dsp:nvSpPr>
        <dsp:cNvPr id="0" name=""/>
        <dsp:cNvSpPr/>
      </dsp:nvSpPr>
      <dsp:spPr>
        <a:xfrm>
          <a:off x="0" y="2857056"/>
          <a:ext cx="5243031" cy="215047"/>
        </a:xfrm>
        <a:prstGeom prst="rect">
          <a:avLst/>
        </a:prstGeom>
        <a:solidFill>
          <a:srgbClr val="CCCC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80DA0-CA12-410E-B5BE-F66DB4D9E70D}">
      <dsp:nvSpPr>
        <dsp:cNvPr id="0" name=""/>
        <dsp:cNvSpPr/>
      </dsp:nvSpPr>
      <dsp:spPr>
        <a:xfrm>
          <a:off x="0" y="0"/>
          <a:ext cx="4161452" cy="1512137"/>
        </a:xfrm>
        <a:prstGeom prst="roundRect">
          <a:avLst/>
        </a:prstGeom>
        <a:gradFill rotWithShape="0">
          <a:gsLst>
            <a:gs pos="0">
              <a:srgbClr val="CCCCFF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Confirmation of Employment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The Game Room in which the applicant will be employed must fill this section out. </a:t>
          </a:r>
        </a:p>
      </dsp:txBody>
      <dsp:txXfrm>
        <a:off x="73816" y="73816"/>
        <a:ext cx="4013820" cy="13645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387A3-1C1C-49E3-9D10-D40ADB7BB9AC}">
      <dsp:nvSpPr>
        <dsp:cNvPr id="0" name=""/>
        <dsp:cNvSpPr/>
      </dsp:nvSpPr>
      <dsp:spPr>
        <a:xfrm>
          <a:off x="0" y="720"/>
          <a:ext cx="2856515" cy="171390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Active Badges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List ALL New Hampshire Game Rooms where applicant currently works. This section must include AT LEAST one Game Room</a:t>
          </a:r>
        </a:p>
      </dsp:txBody>
      <dsp:txXfrm>
        <a:off x="50199" y="50919"/>
        <a:ext cx="2756117" cy="1613511"/>
      </dsp:txXfrm>
    </dsp:sp>
    <dsp:sp modelId="{F089056B-C749-4AFC-B840-EF5FC42C9960}">
      <dsp:nvSpPr>
        <dsp:cNvPr id="0" name=""/>
        <dsp:cNvSpPr/>
      </dsp:nvSpPr>
      <dsp:spPr>
        <a:xfrm rot="5400000" flipH="1">
          <a:off x="2259486" y="-1002"/>
          <a:ext cx="1181317" cy="7084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2365748" y="246943"/>
        <a:ext cx="968793" cy="425049"/>
      </dsp:txXfrm>
    </dsp:sp>
    <dsp:sp modelId="{A1ECE204-73E5-4781-9416-FBDA553A85D2}">
      <dsp:nvSpPr>
        <dsp:cNvPr id="0" name=""/>
        <dsp:cNvSpPr/>
      </dsp:nvSpPr>
      <dsp:spPr>
        <a:xfrm>
          <a:off x="5197158" y="720"/>
          <a:ext cx="2856515" cy="171390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Attestation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Carefully read the attestation before signing </a:t>
          </a:r>
        </a:p>
      </dsp:txBody>
      <dsp:txXfrm>
        <a:off x="5247357" y="50919"/>
        <a:ext cx="2756117" cy="1613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66B47-1514-4581-A71B-4FBCDB1FC674}">
      <dsp:nvSpPr>
        <dsp:cNvPr id="0" name=""/>
        <dsp:cNvSpPr/>
      </dsp:nvSpPr>
      <dsp:spPr>
        <a:xfrm>
          <a:off x="0" y="0"/>
          <a:ext cx="3138571" cy="50871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A payment, by check or money order, in the amount of:</a:t>
          </a:r>
        </a:p>
        <a:p>
          <a:pPr marL="0" lvl="0" indent="-17145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$10.00 for each badge application. </a:t>
          </a:r>
          <a:endParaRPr lang="en-US" sz="180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  <a:p>
          <a:pPr marL="0" lvl="0" indent="-17145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If applicant is requesting a Provisional (Temporary) Badge, they must also include a $10.00 Provisional Badge Fee</a:t>
          </a:r>
          <a:endParaRPr lang="en-US" sz="180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034854"/>
        <a:ext cx="3138571" cy="2034854"/>
      </dsp:txXfrm>
    </dsp:sp>
    <dsp:sp modelId="{48C39119-74DE-4995-B57C-28E37798EBB5}">
      <dsp:nvSpPr>
        <dsp:cNvPr id="0" name=""/>
        <dsp:cNvSpPr/>
      </dsp:nvSpPr>
      <dsp:spPr>
        <a:xfrm>
          <a:off x="702097" y="133336"/>
          <a:ext cx="1694016" cy="16940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E6A9A17-7CD6-4533-9A9B-55AF0C756969}">
      <dsp:nvSpPr>
        <dsp:cNvPr id="0" name=""/>
        <dsp:cNvSpPr/>
      </dsp:nvSpPr>
      <dsp:spPr>
        <a:xfrm>
          <a:off x="3238208" y="0"/>
          <a:ext cx="3138571" cy="50871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Checks and/or money orders must be made payable to: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rgbClr val="7030A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7030A0"/>
              </a:solidFill>
            </a:rPr>
            <a:t>“NH LOTTERY COMMISSION”</a:t>
          </a:r>
        </a:p>
      </dsp:txBody>
      <dsp:txXfrm>
        <a:off x="3238208" y="2034854"/>
        <a:ext cx="3138571" cy="2034854"/>
      </dsp:txXfrm>
    </dsp:sp>
    <dsp:sp modelId="{A8E701C3-2C66-4097-A6B6-1916ED1CAEE1}">
      <dsp:nvSpPr>
        <dsp:cNvPr id="0" name=""/>
        <dsp:cNvSpPr/>
      </dsp:nvSpPr>
      <dsp:spPr>
        <a:xfrm>
          <a:off x="3969214" y="167707"/>
          <a:ext cx="1694016" cy="16940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049A063-E448-4468-BBB6-097AB18E7AA9}">
      <dsp:nvSpPr>
        <dsp:cNvPr id="0" name=""/>
        <dsp:cNvSpPr/>
      </dsp:nvSpPr>
      <dsp:spPr>
        <a:xfrm>
          <a:off x="327876" y="4604029"/>
          <a:ext cx="5866637" cy="318269"/>
        </a:xfrm>
        <a:prstGeom prst="leftRightArrow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96EB-7A71-45E4-FFBE-3CCA80A4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1E58F-7CE1-ADB2-448B-770ECF8E2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E699A-31F7-92AC-A291-989E88B7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734BD-EB73-981B-46B1-2A615792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552EE-6CBE-36E2-78F2-A85FCED6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0A80-D6FE-61B9-D249-D919B53E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C6B9F-1FDE-5A01-B004-915960A6D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4AFD3-141B-6A25-021D-C0CB6A338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44F98-1CA3-804E-E1C0-31396559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331AF-654D-D1A5-C016-C6BCE877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D2AE7-11BC-1D3A-50C3-0DE5FD252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DB444-79B6-01F2-7FC8-C643D48C9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FEB7-0A06-B2DA-9FBA-8EA0D326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A64E-AD81-5275-4E97-AF868650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1083-A9B0-8D6F-8B27-5BB5ED4A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B02D-BFEB-A842-A075-BEBA864F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B2AA-63C3-B03C-4E6F-9B66365D2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C45C9-1FC9-CE24-0E76-2486728C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B4FB6-62A2-461D-B067-7DE8394C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F530-9836-D314-15A9-9EC3AEDE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3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B07D-CC53-56E7-7C2F-0CE26FF2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C29A0-E0E0-BC64-B6AC-81EAE0C5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85CFE-C034-E3B6-853F-16AC48AE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BDCD5-C93C-A9DD-E477-88397486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AC383-9461-A77E-1A47-CA2AF226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5BC9-69F9-510D-EE90-7FEFE559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83C2-2BAB-CBBD-4FC2-67B55685E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A9548-5005-2E53-F672-7C64CE288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2E18B-2BEA-878F-56A2-742568EF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F2971-690E-9186-6AA2-A9604673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EB5EE-61D9-16DB-69D1-50EB0010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5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C733-DCCB-9AF8-5FBD-19BF755E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A3633-A5F7-26D9-BE3C-791ED9AB5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CD13-38DB-36D7-EB41-4F9002EB6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66EA9-CAA3-436F-D463-4C2EC4718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AB815-CAC0-C18A-33C4-CBDB4934D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11407-9C0B-BD02-1EA5-702BA833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C8432-DF48-8130-A5A4-AAF576F7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BF779-440C-794E-90C7-32CA29A3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3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93D8-6124-5551-BE97-1BC7F666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12AE7-E849-4822-CF9C-41B506CF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76AA7-E2E2-5778-7A7B-A2295A15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AF6A1-83E1-7F85-0880-B0B27FC8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0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0CEDE-A8A0-A049-685D-679CD016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C8FD2-34C8-8FC2-7540-9A73500F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D4D53-8154-3521-5ADF-7880834F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DD45-B364-23D6-EE42-656B80BC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B697-44D7-0D64-AD30-916DF873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0F822-6610-B063-501C-77F4F2A7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6BEE6-5E23-D3B9-1ED5-36E2570A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451B5-4473-F6A4-CD05-01C1B92D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CD6B6-5898-F08B-E48C-29F362B1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7488-288F-6DB4-3BF4-6D19278E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5164A4-87B3-9CA7-C983-E8C03CDAE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B801D-0DE2-7C80-1D12-05A2BF775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ABEB2-F452-A89F-317C-6C46D84C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F5FF0-B263-7162-487F-716A1F0C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0919D-3F3E-B2E3-7099-2695EC98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5BE28-2773-07D4-B940-80C966A1D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2E128-F647-2DA3-E7A6-2F6BF7022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10B2-DE23-81E0-D874-EF3DC9360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77B0-54BC-4AF2-A614-3BFD4B4C420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5DBFB-5782-5E2C-2118-81EBA01C2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6C2D8-CAA6-BE3E-22A1-0ACBA4941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3BDB-98DB-47FF-B8EE-B6A1B608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A16F3B-8940-7A5E-4E3B-2050992D1303}"/>
              </a:ext>
            </a:extLst>
          </p:cNvPr>
          <p:cNvSpPr/>
          <p:nvPr/>
        </p:nvSpPr>
        <p:spPr>
          <a:xfrm>
            <a:off x="5887616" y="-102636"/>
            <a:ext cx="6391470" cy="7128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212BEFDA-0A5F-4DF2-5A78-EB30BB33884C}"/>
              </a:ext>
            </a:extLst>
          </p:cNvPr>
          <p:cNvSpPr/>
          <p:nvPr/>
        </p:nvSpPr>
        <p:spPr>
          <a:xfrm>
            <a:off x="1273239" y="1088507"/>
            <a:ext cx="9645521" cy="9707013"/>
          </a:xfrm>
          <a:prstGeom prst="flowChartConnector">
            <a:avLst/>
          </a:prstGeom>
          <a:gradFill>
            <a:gsLst>
              <a:gs pos="41000">
                <a:srgbClr val="E0C5F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Delay 4">
            <a:extLst>
              <a:ext uri="{FF2B5EF4-FFF2-40B4-BE49-F238E27FC236}">
                <a16:creationId xmlns:a16="http://schemas.microsoft.com/office/drawing/2014/main" id="{15A81BF0-E629-4B01-5D61-EB7DEECFF194}"/>
              </a:ext>
            </a:extLst>
          </p:cNvPr>
          <p:cNvSpPr/>
          <p:nvPr/>
        </p:nvSpPr>
        <p:spPr>
          <a:xfrm rot="5400000">
            <a:off x="2862943" y="-427652"/>
            <a:ext cx="6186198" cy="7041502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2E15-2CA8-BFE8-257B-38FCEE3FA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270" y="3802748"/>
            <a:ext cx="3385457" cy="49738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CHARITABLE GAMING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81566-DBB1-1F6D-954F-4122689F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438" y="2103437"/>
            <a:ext cx="6190862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GAMES OF CHANCE (GOC)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BADGE REQUEST FORM</a:t>
            </a:r>
          </a:p>
        </p:txBody>
      </p:sp>
    </p:spTree>
    <p:extLst>
      <p:ext uri="{BB962C8B-B14F-4D97-AF65-F5344CB8AC3E}">
        <p14:creationId xmlns:p14="http://schemas.microsoft.com/office/powerpoint/2010/main" val="335765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40A52397-6C8A-16AB-1765-7CA25979387B}"/>
              </a:ext>
            </a:extLst>
          </p:cNvPr>
          <p:cNvSpPr/>
          <p:nvPr/>
        </p:nvSpPr>
        <p:spPr>
          <a:xfrm rot="5400000">
            <a:off x="2116497" y="-410549"/>
            <a:ext cx="2230018" cy="2939143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FD32F-6C72-D7B1-986B-D9464189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2591" y="227517"/>
            <a:ext cx="1979643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OBJECTIVE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AC44C19-5EAD-858C-5361-DEFBE3864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5991"/>
              </p:ext>
            </p:extLst>
          </p:nvPr>
        </p:nvGraphicFramePr>
        <p:xfrm>
          <a:off x="1690000" y="2539157"/>
          <a:ext cx="3052665" cy="143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17AE51A-D0F7-D064-D31E-A7249F908A33}"/>
              </a:ext>
            </a:extLst>
          </p:cNvPr>
          <p:cNvSpPr/>
          <p:nvPr/>
        </p:nvSpPr>
        <p:spPr>
          <a:xfrm>
            <a:off x="10591800" y="342900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BA03E89-59E5-C31E-3946-D9B9A55A3234}"/>
              </a:ext>
            </a:extLst>
          </p:cNvPr>
          <p:cNvSpPr/>
          <p:nvPr/>
        </p:nvSpPr>
        <p:spPr>
          <a:xfrm rot="10800000">
            <a:off x="8870301" y="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AD7F4A4-05D9-1808-D3E2-3C8CE7725FD8}"/>
              </a:ext>
            </a:extLst>
          </p:cNvPr>
          <p:cNvSpPr/>
          <p:nvPr/>
        </p:nvSpPr>
        <p:spPr>
          <a:xfrm flipH="1">
            <a:off x="8870301" y="3429000"/>
            <a:ext cx="1721498" cy="34290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BC237167-B527-D2DF-F43A-88907972E4F2}"/>
              </a:ext>
            </a:extLst>
          </p:cNvPr>
          <p:cNvSpPr/>
          <p:nvPr/>
        </p:nvSpPr>
        <p:spPr>
          <a:xfrm rot="10800000" flipH="1">
            <a:off x="10577805" y="0"/>
            <a:ext cx="1721498" cy="34290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E5F6C5B-8F09-9E98-96CF-BDAEB75A91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626109"/>
              </p:ext>
            </p:extLst>
          </p:nvPr>
        </p:nvGraphicFramePr>
        <p:xfrm>
          <a:off x="1690000" y="4425577"/>
          <a:ext cx="3052665" cy="105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" name="Picture 14" descr="A document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7C7E3763-92DB-DA1F-B97A-6A646DA24D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206" y="890299"/>
            <a:ext cx="3883499" cy="549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A form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9BEA2003-829E-8894-2507-DE6B628CCF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73441"/>
            <a:ext cx="4093418" cy="5321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749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B7E7-A040-0616-60BD-3B88FB6E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1" y="159852"/>
            <a:ext cx="480682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GAMES OF CHANCE (GOC) BADGE REQUEST FORM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000" b="1" dirty="0">
                <a:solidFill>
                  <a:srgbClr val="7030A0"/>
                </a:solidFill>
              </a:rPr>
              <a:t>SECTIONS 1 &amp; 2</a:t>
            </a: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B617F333-F0F2-0BA3-7A70-2E34B22591F1}"/>
              </a:ext>
            </a:extLst>
          </p:cNvPr>
          <p:cNvSpPr/>
          <p:nvPr/>
        </p:nvSpPr>
        <p:spPr>
          <a:xfrm rot="16200000">
            <a:off x="569915" y="1689587"/>
            <a:ext cx="5121016" cy="540242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09637-6DEC-8E03-CA23-76FB18DBFE40}"/>
              </a:ext>
            </a:extLst>
          </p:cNvPr>
          <p:cNvSpPr/>
          <p:nvPr/>
        </p:nvSpPr>
        <p:spPr>
          <a:xfrm>
            <a:off x="-130629" y="4842588"/>
            <a:ext cx="12549674" cy="210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39A1A55-AAFA-88FF-E125-049CF22FB1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969107"/>
              </p:ext>
            </p:extLst>
          </p:nvPr>
        </p:nvGraphicFramePr>
        <p:xfrm>
          <a:off x="847531" y="1556979"/>
          <a:ext cx="5666788" cy="480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A close-up of a form&#10;&#10;Description automatically generated">
            <a:extLst>
              <a:ext uri="{FF2B5EF4-FFF2-40B4-BE49-F238E27FC236}">
                <a16:creationId xmlns:a16="http://schemas.microsoft.com/office/drawing/2014/main" id="{AAA8F74F-19FB-4CDD-61BE-91A4D94DE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839" y="4277507"/>
            <a:ext cx="5830114" cy="1333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DD542397-ACB6-B25A-DCCF-F9966214F7BD}"/>
              </a:ext>
            </a:extLst>
          </p:cNvPr>
          <p:cNvSpPr/>
          <p:nvPr/>
        </p:nvSpPr>
        <p:spPr>
          <a:xfrm rot="5400000">
            <a:off x="7807391" y="-1227355"/>
            <a:ext cx="2584580" cy="4996544"/>
          </a:xfrm>
          <a:prstGeom prst="flowChartDelay">
            <a:avLst/>
          </a:prstGeom>
          <a:gradFill flip="none" rotWithShape="1">
            <a:gsLst>
              <a:gs pos="0">
                <a:srgbClr val="E0C5F1"/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20ECD6-1A57-43A6-B13F-C75EAE928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839" y="2247071"/>
            <a:ext cx="5696745" cy="666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242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7B45-6E15-32D8-BF49-EEA108E5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396" y="268692"/>
            <a:ext cx="7687258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GAMES OF CHANCE (GOC) BADGE REQUEST FORM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SECTION 3 – SECONDARY GAME OPERATORS ONLY</a:t>
            </a:r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BB3BCC8-298A-1E96-09C5-A82C451E2E4F}"/>
              </a:ext>
            </a:extLst>
          </p:cNvPr>
          <p:cNvSpPr/>
          <p:nvPr/>
        </p:nvSpPr>
        <p:spPr>
          <a:xfrm rot="16200000">
            <a:off x="9616751" y="325755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BF168DF3-2A52-9992-EEC5-F6277316897F}"/>
              </a:ext>
            </a:extLst>
          </p:cNvPr>
          <p:cNvSpPr/>
          <p:nvPr/>
        </p:nvSpPr>
        <p:spPr>
          <a:xfrm rot="10800000">
            <a:off x="0" y="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411149B-3BD5-78DA-F984-1877CAF56982}"/>
              </a:ext>
            </a:extLst>
          </p:cNvPr>
          <p:cNvSpPr/>
          <p:nvPr/>
        </p:nvSpPr>
        <p:spPr>
          <a:xfrm rot="16200000" flipH="1">
            <a:off x="9616751" y="4988574"/>
            <a:ext cx="1721498" cy="34290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9C3048F-1955-76AD-F295-139538FE060D}"/>
              </a:ext>
            </a:extLst>
          </p:cNvPr>
          <p:cNvSpPr/>
          <p:nvPr/>
        </p:nvSpPr>
        <p:spPr>
          <a:xfrm rot="10800000" flipH="1">
            <a:off x="1707504" y="0"/>
            <a:ext cx="1721498" cy="34290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close-up of a license&#10;&#10;Description automatically generated">
            <a:extLst>
              <a:ext uri="{FF2B5EF4-FFF2-40B4-BE49-F238E27FC236}">
                <a16:creationId xmlns:a16="http://schemas.microsoft.com/office/drawing/2014/main" id="{668B5127-843C-A6FE-8EAE-8AF6BE0EB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02" y="5169354"/>
            <a:ext cx="6611523" cy="1433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7FC8B16-A29F-D9C6-FB6D-23C95B05BB1D}"/>
              </a:ext>
            </a:extLst>
          </p:cNvPr>
          <p:cNvSpPr/>
          <p:nvPr/>
        </p:nvSpPr>
        <p:spPr>
          <a:xfrm rot="16200000">
            <a:off x="9623748" y="325755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F6C4BBE-46A7-501F-E400-99B6283BC298}"/>
              </a:ext>
            </a:extLst>
          </p:cNvPr>
          <p:cNvSpPr/>
          <p:nvPr/>
        </p:nvSpPr>
        <p:spPr>
          <a:xfrm rot="10800000">
            <a:off x="6997" y="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671AF01-34F2-BA05-BF0F-95BF79D00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421605"/>
              </p:ext>
            </p:extLst>
          </p:nvPr>
        </p:nvGraphicFramePr>
        <p:xfrm>
          <a:off x="2507993" y="1873064"/>
          <a:ext cx="5243032" cy="307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E18029C-80B0-FB01-AA12-78D068B3E56A}"/>
              </a:ext>
            </a:extLst>
          </p:cNvPr>
          <p:cNvSpPr/>
          <p:nvPr/>
        </p:nvSpPr>
        <p:spPr>
          <a:xfrm rot="16200000" flipH="1">
            <a:off x="9609755" y="4988574"/>
            <a:ext cx="1721498" cy="34290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98F52FC-9CB0-6BF1-B29D-1F0F29766068}"/>
              </a:ext>
            </a:extLst>
          </p:cNvPr>
          <p:cNvSpPr/>
          <p:nvPr/>
        </p:nvSpPr>
        <p:spPr>
          <a:xfrm rot="16200000">
            <a:off x="9616752" y="325755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63604C8-8F98-4F1B-57F5-8AEB1B00A3FE}"/>
              </a:ext>
            </a:extLst>
          </p:cNvPr>
          <p:cNvSpPr/>
          <p:nvPr/>
        </p:nvSpPr>
        <p:spPr>
          <a:xfrm rot="10800000">
            <a:off x="1" y="0"/>
            <a:ext cx="1721499" cy="3429000"/>
          </a:xfrm>
          <a:prstGeom prst="triangl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61E9-D6AC-EA5A-E8E8-810AE00F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290480"/>
            <a:ext cx="6131768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GAMES OF CHANCE (GOC) BADGE REQUEST FORM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SECTION 4</a:t>
            </a:r>
            <a:endParaRPr lang="en-US" dirty="0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E6D2715-6E41-8414-6D78-7AEDCF6CCD63}"/>
              </a:ext>
            </a:extLst>
          </p:cNvPr>
          <p:cNvSpPr/>
          <p:nvPr/>
        </p:nvSpPr>
        <p:spPr>
          <a:xfrm>
            <a:off x="-961054" y="3954429"/>
            <a:ext cx="4991877" cy="4627563"/>
          </a:xfrm>
          <a:prstGeom prst="flowChartConnector">
            <a:avLst/>
          </a:prstGeom>
          <a:gradFill>
            <a:gsLst>
              <a:gs pos="41000">
                <a:srgbClr val="E0C5F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C19A5-8797-D3D2-D2B8-CD757AB5DABE}"/>
              </a:ext>
            </a:extLst>
          </p:cNvPr>
          <p:cNvSpPr/>
          <p:nvPr/>
        </p:nvSpPr>
        <p:spPr>
          <a:xfrm>
            <a:off x="0" y="-74645"/>
            <a:ext cx="1418253" cy="7049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5D09D03C-E679-A1FD-F7B8-0E5AAA24977B}"/>
              </a:ext>
            </a:extLst>
          </p:cNvPr>
          <p:cNvSpPr/>
          <p:nvPr/>
        </p:nvSpPr>
        <p:spPr>
          <a:xfrm rot="10800000">
            <a:off x="7819052" y="116630"/>
            <a:ext cx="4372947" cy="3652935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FF5765F-581A-6394-6C0E-F23BA58817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396803"/>
              </p:ext>
            </p:extLst>
          </p:nvPr>
        </p:nvGraphicFramePr>
        <p:xfrm>
          <a:off x="2537926" y="1937666"/>
          <a:ext cx="4161452" cy="1512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-up of a document&#10;&#10;Description automatically generated">
            <a:extLst>
              <a:ext uri="{FF2B5EF4-FFF2-40B4-BE49-F238E27FC236}">
                <a16:creationId xmlns:a16="http://schemas.microsoft.com/office/drawing/2014/main" id="{ADBAF1A5-56BA-C8D3-B742-6EAE393779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23" y="3682204"/>
            <a:ext cx="7293112" cy="2513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520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DD542397-ACB6-B25A-DCCF-F9966214F7BD}"/>
              </a:ext>
            </a:extLst>
          </p:cNvPr>
          <p:cNvSpPr/>
          <p:nvPr/>
        </p:nvSpPr>
        <p:spPr>
          <a:xfrm rot="5400000">
            <a:off x="7833050" y="-1281062"/>
            <a:ext cx="2584580" cy="4996544"/>
          </a:xfrm>
          <a:prstGeom prst="flowChartDelay">
            <a:avLst/>
          </a:prstGeom>
          <a:gradFill>
            <a:gsLst>
              <a:gs pos="41000">
                <a:srgbClr val="E0C5F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3B7E7-A040-0616-60BD-3B88FB6E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558"/>
            <a:ext cx="121920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GAMES OF CHANCE (GOC) BADGE REQUEST FORM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000" b="1" dirty="0">
                <a:solidFill>
                  <a:srgbClr val="7030A0"/>
                </a:solidFill>
              </a:rPr>
              <a:t>SECTIONS 5 &amp; 6</a:t>
            </a: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B617F333-F0F2-0BA3-7A70-2E34B22591F1}"/>
              </a:ext>
            </a:extLst>
          </p:cNvPr>
          <p:cNvSpPr/>
          <p:nvPr/>
        </p:nvSpPr>
        <p:spPr>
          <a:xfrm rot="16200000">
            <a:off x="569915" y="1689587"/>
            <a:ext cx="5121016" cy="540242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09637-6DEC-8E03-CA23-76FB18DBFE40}"/>
              </a:ext>
            </a:extLst>
          </p:cNvPr>
          <p:cNvSpPr/>
          <p:nvPr/>
        </p:nvSpPr>
        <p:spPr>
          <a:xfrm>
            <a:off x="-130629" y="4842588"/>
            <a:ext cx="12549674" cy="21087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5E21FE-D8D9-A303-5A72-B38EBABD4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445" y="5181151"/>
            <a:ext cx="7659655" cy="1442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420B426-1765-AB00-A926-D1254B452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8388" y="1565175"/>
            <a:ext cx="7659654" cy="1343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0ECBFB2-BEA8-0B11-A100-78873B898179}"/>
              </a:ext>
            </a:extLst>
          </p:cNvPr>
          <p:cNvGrpSpPr/>
          <p:nvPr/>
        </p:nvGrpSpPr>
        <p:grpSpPr>
          <a:xfrm>
            <a:off x="1800808" y="3138390"/>
            <a:ext cx="8434517" cy="1911674"/>
            <a:chOff x="634481" y="3081305"/>
            <a:chExt cx="8434517" cy="1911674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439A1A55-AAFA-88FF-E125-049CF22FB17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98337028"/>
                </p:ext>
              </p:extLst>
            </p:nvPr>
          </p:nvGraphicFramePr>
          <p:xfrm>
            <a:off x="634481" y="3081305"/>
            <a:ext cx="8080310" cy="17146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DF2C1E4-1A7E-8750-B2A6-A8E5E7EF08C6}"/>
                </a:ext>
              </a:extLst>
            </p:cNvPr>
            <p:cNvGrpSpPr/>
            <p:nvPr/>
          </p:nvGrpSpPr>
          <p:grpSpPr>
            <a:xfrm rot="10800000">
              <a:off x="8360583" y="3811662"/>
              <a:ext cx="708415" cy="1181317"/>
              <a:chOff x="3554105" y="231914"/>
              <a:chExt cx="708415" cy="1181317"/>
            </a:xfrm>
          </p:grpSpPr>
          <p:sp>
            <p:nvSpPr>
              <p:cNvPr id="5" name="Arrow: Right 4">
                <a:extLst>
                  <a:ext uri="{FF2B5EF4-FFF2-40B4-BE49-F238E27FC236}">
                    <a16:creationId xmlns:a16="http://schemas.microsoft.com/office/drawing/2014/main" id="{D683387A-5399-F403-99F8-D855D4E23133}"/>
                  </a:ext>
                </a:extLst>
              </p:cNvPr>
              <p:cNvSpPr/>
              <p:nvPr/>
            </p:nvSpPr>
            <p:spPr>
              <a:xfrm rot="5400000" flipH="1">
                <a:off x="3317654" y="468365"/>
                <a:ext cx="1181317" cy="708415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rrow: Right 4">
                <a:extLst>
                  <a:ext uri="{FF2B5EF4-FFF2-40B4-BE49-F238E27FC236}">
                    <a16:creationId xmlns:a16="http://schemas.microsoft.com/office/drawing/2014/main" id="{8A058A29-46DC-90B3-2399-129944E70D12}"/>
                  </a:ext>
                </a:extLst>
              </p:cNvPr>
              <p:cNvSpPr txBox="1"/>
              <p:nvPr/>
            </p:nvSpPr>
            <p:spPr>
              <a:xfrm rot="5400000">
                <a:off x="3423916" y="716310"/>
                <a:ext cx="968793" cy="4250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3000" kern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763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2FFA0E7-1FEE-CD9C-7CD9-E9E5B1B2CFB7}"/>
              </a:ext>
            </a:extLst>
          </p:cNvPr>
          <p:cNvGrpSpPr/>
          <p:nvPr/>
        </p:nvGrpSpPr>
        <p:grpSpPr>
          <a:xfrm>
            <a:off x="-1" y="4734454"/>
            <a:ext cx="12212217" cy="3462051"/>
            <a:chOff x="6997" y="3429000"/>
            <a:chExt cx="12212217" cy="3462051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5A6CA90E-4707-BD0C-AAF9-4C8E7A4A560C}"/>
                </a:ext>
              </a:extLst>
            </p:cNvPr>
            <p:cNvSpPr/>
            <p:nvPr/>
          </p:nvSpPr>
          <p:spPr>
            <a:xfrm rot="16200000" flipH="1">
              <a:off x="8271492" y="2954013"/>
              <a:ext cx="1731022" cy="6096000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21D58C9E-0318-6B81-D5F0-3103B5AB6E9E}"/>
                </a:ext>
              </a:extLst>
            </p:cNvPr>
            <p:cNvSpPr/>
            <p:nvPr/>
          </p:nvSpPr>
          <p:spPr>
            <a:xfrm rot="5400000" flipH="1">
              <a:off x="2209700" y="1256037"/>
              <a:ext cx="1731023" cy="6095999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813D8B21-FB76-9BAE-F2B5-7641DE0CE291}"/>
                </a:ext>
              </a:extLst>
            </p:cNvPr>
            <p:cNvSpPr/>
            <p:nvPr/>
          </p:nvSpPr>
          <p:spPr>
            <a:xfrm rot="16200000">
              <a:off x="8305703" y="1246512"/>
              <a:ext cx="1731023" cy="6095999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6A3F9481-5EA3-5637-A142-305B5B7FA34C}"/>
                </a:ext>
              </a:extLst>
            </p:cNvPr>
            <p:cNvSpPr/>
            <p:nvPr/>
          </p:nvSpPr>
          <p:spPr>
            <a:xfrm rot="5400000">
              <a:off x="2189485" y="2977537"/>
              <a:ext cx="1731026" cy="6096001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28E92F-E966-7C3C-2DE9-E0EAFF462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35" y="5532437"/>
            <a:ext cx="9526556" cy="1325563"/>
          </a:xfrm>
          <a:gradFill>
            <a:gsLst>
              <a:gs pos="0">
                <a:srgbClr val="E0C5F1"/>
              </a:gs>
              <a:gs pos="83000">
                <a:schemeClr val="accent1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FEES</a:t>
            </a:r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5FD906F6-42F5-6145-D796-825E705E9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701937"/>
              </p:ext>
            </p:extLst>
          </p:nvPr>
        </p:nvGraphicFramePr>
        <p:xfrm>
          <a:off x="2907610" y="249974"/>
          <a:ext cx="6376780" cy="508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31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GAMES OF CHANCE (GOC)  BADGE REQUEST FORM</vt:lpstr>
      <vt:lpstr>OBJECTIVE</vt:lpstr>
      <vt:lpstr>GAMES OF CHANCE (GOC) BADGE REQUEST FORM SECTIONS 1 &amp; 2</vt:lpstr>
      <vt:lpstr>GAMES OF CHANCE (GOC) BADGE REQUEST FORM SECTION 3 – SECONDARY GAME OPERATORS ONLY</vt:lpstr>
      <vt:lpstr>GAMES OF CHANCE (GOC) BADGE REQUEST FORM SECTION 4</vt:lpstr>
      <vt:lpstr>GAMES OF CHANCE (GOC) BADGE REQUEST FORM SECTIONS 5 &amp; 6</vt:lpstr>
      <vt:lpstr>FEES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OF CHANCE (GOC)  BADGE REQUEST FORM</dc:title>
  <dc:creator>Laskey, Katelyn</dc:creator>
  <cp:lastModifiedBy>Laskey, Katelyn</cp:lastModifiedBy>
  <cp:revision>6</cp:revision>
  <dcterms:created xsi:type="dcterms:W3CDTF">2024-02-13T19:48:08Z</dcterms:created>
  <dcterms:modified xsi:type="dcterms:W3CDTF">2024-02-14T18:13:42Z</dcterms:modified>
</cp:coreProperties>
</file>