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3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FD45F-F069-4095-9CE6-0989F54BD0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9BE941-5C89-4F9A-96C7-7DF5B89E8CDA}">
      <dgm:prSet custT="1"/>
      <dgm:spPr/>
      <dgm:t>
        <a:bodyPr/>
        <a:lstStyle/>
        <a:p>
          <a:r>
            <a:rPr lang="en-US" sz="1800" dirty="0"/>
            <a:t>Annual</a:t>
          </a:r>
          <a:r>
            <a:rPr lang="en-US" sz="1900" dirty="0"/>
            <a:t> </a:t>
          </a:r>
        </a:p>
      </dgm:t>
    </dgm:pt>
    <dgm:pt modelId="{7FB0EC19-BE9D-479F-A546-75F868ABA176}" type="parTrans" cxnId="{ADCBCF96-F7F6-4C70-B5D3-25ECA8ECEC64}">
      <dgm:prSet/>
      <dgm:spPr/>
      <dgm:t>
        <a:bodyPr/>
        <a:lstStyle/>
        <a:p>
          <a:endParaRPr lang="en-US"/>
        </a:p>
      </dgm:t>
    </dgm:pt>
    <dgm:pt modelId="{F91980AF-A874-4D20-8DCB-92A2A8AF5E9B}" type="sibTrans" cxnId="{ADCBCF96-F7F6-4C70-B5D3-25ECA8ECEC64}">
      <dgm:prSet/>
      <dgm:spPr/>
      <dgm:t>
        <a:bodyPr/>
        <a:lstStyle/>
        <a:p>
          <a:endParaRPr lang="en-US"/>
        </a:p>
      </dgm:t>
    </dgm:pt>
    <dgm:pt modelId="{1B386832-8D65-48D0-BF17-FC3D02930285}">
      <dgm:prSet custT="1"/>
      <dgm:spPr/>
      <dgm:t>
        <a:bodyPr/>
        <a:lstStyle/>
        <a:p>
          <a:r>
            <a:rPr lang="en-US" sz="1600" dirty="0"/>
            <a:t>Not associated with bingo or games of chance</a:t>
          </a:r>
        </a:p>
      </dgm:t>
    </dgm:pt>
    <dgm:pt modelId="{41A2040D-B401-4099-B965-FE6F15697A2E}" type="parTrans" cxnId="{DB12F623-B15D-43EB-B7E4-E1CD6A9D01B5}">
      <dgm:prSet/>
      <dgm:spPr/>
      <dgm:t>
        <a:bodyPr/>
        <a:lstStyle/>
        <a:p>
          <a:endParaRPr lang="en-US"/>
        </a:p>
      </dgm:t>
    </dgm:pt>
    <dgm:pt modelId="{C84D2DC9-6289-4CD1-B047-C68570EEEA2F}" type="sibTrans" cxnId="{DB12F623-B15D-43EB-B7E4-E1CD6A9D01B5}">
      <dgm:prSet/>
      <dgm:spPr/>
      <dgm:t>
        <a:bodyPr/>
        <a:lstStyle/>
        <a:p>
          <a:endParaRPr lang="en-US"/>
        </a:p>
      </dgm:t>
    </dgm:pt>
    <dgm:pt modelId="{5849340A-122E-4809-B486-CDDE3FBC18C7}">
      <dgm:prSet custT="1"/>
      <dgm:spPr/>
      <dgm:t>
        <a:bodyPr/>
        <a:lstStyle/>
        <a:p>
          <a:r>
            <a:rPr lang="en-US" sz="1600" dirty="0"/>
            <a:t>Can be played every day</a:t>
          </a:r>
        </a:p>
      </dgm:t>
    </dgm:pt>
    <dgm:pt modelId="{18D55C96-8932-4868-8D39-5BEB98E32C21}" type="parTrans" cxnId="{BDB843DE-2241-4525-B586-9AE8C55AD59B}">
      <dgm:prSet/>
      <dgm:spPr/>
      <dgm:t>
        <a:bodyPr/>
        <a:lstStyle/>
        <a:p>
          <a:endParaRPr lang="en-US"/>
        </a:p>
      </dgm:t>
    </dgm:pt>
    <dgm:pt modelId="{F879EB6F-710A-43EF-AFDD-36F22080520D}" type="sibTrans" cxnId="{BDB843DE-2241-4525-B586-9AE8C55AD59B}">
      <dgm:prSet/>
      <dgm:spPr/>
      <dgm:t>
        <a:bodyPr/>
        <a:lstStyle/>
        <a:p>
          <a:endParaRPr lang="en-US"/>
        </a:p>
      </dgm:t>
    </dgm:pt>
    <dgm:pt modelId="{263BEFE9-FE84-41E4-8302-6AD976F31650}">
      <dgm:prSet custT="1"/>
      <dgm:spPr/>
      <dgm:t>
        <a:bodyPr/>
        <a:lstStyle/>
        <a:p>
          <a:r>
            <a:rPr lang="en-US" sz="1600" dirty="0"/>
            <a:t>Played at the organization’s regular meeting place/or a facility owned, leased, or utilized by the organization for activities</a:t>
          </a:r>
        </a:p>
      </dgm:t>
    </dgm:pt>
    <dgm:pt modelId="{527A7EBE-6957-4D4F-A54B-CB582D054622}" type="parTrans" cxnId="{3A9C07AE-01CC-441B-A74E-4B3C79ACCFBC}">
      <dgm:prSet/>
      <dgm:spPr/>
      <dgm:t>
        <a:bodyPr/>
        <a:lstStyle/>
        <a:p>
          <a:endParaRPr lang="en-US"/>
        </a:p>
      </dgm:t>
    </dgm:pt>
    <dgm:pt modelId="{2154BF28-7BC3-4AB0-9669-05DD8C706D90}" type="sibTrans" cxnId="{3A9C07AE-01CC-441B-A74E-4B3C79ACCFBC}">
      <dgm:prSet/>
      <dgm:spPr/>
      <dgm:t>
        <a:bodyPr/>
        <a:lstStyle/>
        <a:p>
          <a:endParaRPr lang="en-US"/>
        </a:p>
      </dgm:t>
    </dgm:pt>
    <dgm:pt modelId="{959F04DD-185C-41E6-98B1-2D0346ED01AE}">
      <dgm:prSet custT="1"/>
      <dgm:spPr/>
      <dgm:t>
        <a:bodyPr/>
        <a:lstStyle/>
        <a:p>
          <a:r>
            <a:rPr lang="en-US" sz="1600" dirty="0"/>
            <a:t>Issued annually for up to 12 months within a given calendar year</a:t>
          </a:r>
        </a:p>
      </dgm:t>
    </dgm:pt>
    <dgm:pt modelId="{E7641525-645B-4CB7-9854-8BFCDE00EEA8}" type="parTrans" cxnId="{722C334F-D873-4A65-AE13-512CEBE9CD3C}">
      <dgm:prSet/>
      <dgm:spPr/>
      <dgm:t>
        <a:bodyPr/>
        <a:lstStyle/>
        <a:p>
          <a:endParaRPr lang="en-US"/>
        </a:p>
      </dgm:t>
    </dgm:pt>
    <dgm:pt modelId="{EBDF8B72-6F23-4E2C-9728-08F558AE45C9}" type="sibTrans" cxnId="{722C334F-D873-4A65-AE13-512CEBE9CD3C}">
      <dgm:prSet/>
      <dgm:spPr/>
      <dgm:t>
        <a:bodyPr/>
        <a:lstStyle/>
        <a:p>
          <a:endParaRPr lang="en-US"/>
        </a:p>
      </dgm:t>
    </dgm:pt>
    <dgm:pt modelId="{361614F4-CF0B-4EB6-B6DA-B8DF3218C6B0}">
      <dgm:prSet custT="1"/>
      <dgm:spPr/>
      <dgm:t>
        <a:bodyPr/>
        <a:lstStyle/>
        <a:p>
          <a:r>
            <a:rPr lang="en-US" sz="1800" dirty="0"/>
            <a:t>Monthly</a:t>
          </a:r>
          <a:endParaRPr lang="en-US" sz="1900" dirty="0"/>
        </a:p>
      </dgm:t>
    </dgm:pt>
    <dgm:pt modelId="{F7DD88DE-1514-4207-96F1-209D32DE999A}" type="parTrans" cxnId="{E3E4C057-5E39-4F00-BD3A-905B0B403A70}">
      <dgm:prSet/>
      <dgm:spPr/>
      <dgm:t>
        <a:bodyPr/>
        <a:lstStyle/>
        <a:p>
          <a:endParaRPr lang="en-US"/>
        </a:p>
      </dgm:t>
    </dgm:pt>
    <dgm:pt modelId="{64FC2FC9-A1CA-4269-983C-E600B8422C16}" type="sibTrans" cxnId="{E3E4C057-5E39-4F00-BD3A-905B0B403A70}">
      <dgm:prSet/>
      <dgm:spPr/>
      <dgm:t>
        <a:bodyPr/>
        <a:lstStyle/>
        <a:p>
          <a:endParaRPr lang="en-US"/>
        </a:p>
      </dgm:t>
    </dgm:pt>
    <dgm:pt modelId="{476F4C46-0811-4D7B-9CC1-18D4DAA30748}">
      <dgm:prSet custT="1"/>
      <dgm:spPr/>
      <dgm:t>
        <a:bodyPr/>
        <a:lstStyle/>
        <a:p>
          <a:r>
            <a:rPr lang="en-US" sz="1600" dirty="0"/>
            <a:t>Must be sold at a bingo event or licensed games of chance facility</a:t>
          </a:r>
        </a:p>
      </dgm:t>
    </dgm:pt>
    <dgm:pt modelId="{0EA57DFA-E449-41F1-AEB6-6BE41C0B167A}" type="parTrans" cxnId="{5EE669FB-0E01-46F7-BACB-ACD3E92C7AEE}">
      <dgm:prSet/>
      <dgm:spPr/>
      <dgm:t>
        <a:bodyPr/>
        <a:lstStyle/>
        <a:p>
          <a:endParaRPr lang="en-US"/>
        </a:p>
      </dgm:t>
    </dgm:pt>
    <dgm:pt modelId="{9A5AABCC-102D-4F4C-9D55-EB59A5AC976B}" type="sibTrans" cxnId="{5EE669FB-0E01-46F7-BACB-ACD3E92C7AEE}">
      <dgm:prSet/>
      <dgm:spPr/>
      <dgm:t>
        <a:bodyPr/>
        <a:lstStyle/>
        <a:p>
          <a:endParaRPr lang="en-US"/>
        </a:p>
      </dgm:t>
    </dgm:pt>
    <dgm:pt modelId="{D46AAFF0-E28F-434F-9496-814D7FFAB842}">
      <dgm:prSet custT="1"/>
      <dgm:spPr/>
      <dgm:t>
        <a:bodyPr/>
        <a:lstStyle/>
        <a:p>
          <a:r>
            <a:rPr lang="en-US" sz="1600" dirty="0"/>
            <a:t>Limited to 16 game dates per month</a:t>
          </a:r>
        </a:p>
      </dgm:t>
    </dgm:pt>
    <dgm:pt modelId="{F0A7B698-4EBB-4598-996C-837F8573FF0F}" type="parTrans" cxnId="{002696B4-9206-4265-B0C9-4A6A6A787309}">
      <dgm:prSet/>
      <dgm:spPr/>
      <dgm:t>
        <a:bodyPr/>
        <a:lstStyle/>
        <a:p>
          <a:endParaRPr lang="en-US"/>
        </a:p>
      </dgm:t>
    </dgm:pt>
    <dgm:pt modelId="{71B07481-772D-41DE-854B-D8A5D0946BD3}" type="sibTrans" cxnId="{002696B4-9206-4265-B0C9-4A6A6A787309}">
      <dgm:prSet/>
      <dgm:spPr/>
      <dgm:t>
        <a:bodyPr/>
        <a:lstStyle/>
        <a:p>
          <a:endParaRPr lang="en-US"/>
        </a:p>
      </dgm:t>
    </dgm:pt>
    <dgm:pt modelId="{62F28403-10E5-4819-8679-FA282A5B3A08}">
      <dgm:prSet custT="1"/>
      <dgm:spPr/>
      <dgm:t>
        <a:bodyPr/>
        <a:lstStyle/>
        <a:p>
          <a:r>
            <a:rPr lang="en-US" sz="1600" dirty="0"/>
            <a:t>Can be played at a commercial hall or other approved location</a:t>
          </a:r>
        </a:p>
      </dgm:t>
    </dgm:pt>
    <dgm:pt modelId="{B2A84B05-FD96-43AF-9CBA-6FE62A01FADE}" type="parTrans" cxnId="{C99BC09D-0B76-42D1-9FD5-7C823B9318C2}">
      <dgm:prSet/>
      <dgm:spPr/>
      <dgm:t>
        <a:bodyPr/>
        <a:lstStyle/>
        <a:p>
          <a:endParaRPr lang="en-US"/>
        </a:p>
      </dgm:t>
    </dgm:pt>
    <dgm:pt modelId="{EF840D7F-000A-440B-9B7D-7441511B949E}" type="sibTrans" cxnId="{C99BC09D-0B76-42D1-9FD5-7C823B9318C2}">
      <dgm:prSet/>
      <dgm:spPr/>
      <dgm:t>
        <a:bodyPr/>
        <a:lstStyle/>
        <a:p>
          <a:endParaRPr lang="en-US"/>
        </a:p>
      </dgm:t>
    </dgm:pt>
    <dgm:pt modelId="{DC1B0495-5606-44F0-8EB4-2A28AC16C238}">
      <dgm:prSet custT="1"/>
      <dgm:spPr/>
      <dgm:t>
        <a:bodyPr/>
        <a:lstStyle/>
        <a:p>
          <a:r>
            <a:rPr lang="en-US" sz="1900" dirty="0"/>
            <a:t>Special </a:t>
          </a:r>
          <a:r>
            <a:rPr lang="en-US" sz="1800" dirty="0"/>
            <a:t>Events</a:t>
          </a:r>
          <a:endParaRPr lang="en-US" sz="1900" dirty="0"/>
        </a:p>
      </dgm:t>
    </dgm:pt>
    <dgm:pt modelId="{8ECD8159-4275-4240-AACF-3EB87FDD1DA4}" type="parTrans" cxnId="{1A5EFDDA-4460-41B7-B256-4B41730AAF6B}">
      <dgm:prSet/>
      <dgm:spPr/>
      <dgm:t>
        <a:bodyPr/>
        <a:lstStyle/>
        <a:p>
          <a:endParaRPr lang="en-US"/>
        </a:p>
      </dgm:t>
    </dgm:pt>
    <dgm:pt modelId="{9DC27C80-2059-4EF5-BF97-FB25446787ED}" type="sibTrans" cxnId="{1A5EFDDA-4460-41B7-B256-4B41730AAF6B}">
      <dgm:prSet/>
      <dgm:spPr/>
      <dgm:t>
        <a:bodyPr/>
        <a:lstStyle/>
        <a:p>
          <a:endParaRPr lang="en-US"/>
        </a:p>
      </dgm:t>
    </dgm:pt>
    <dgm:pt modelId="{5221FC7C-7471-4496-BA77-30B4E183BF5D}">
      <dgm:prSet custT="1"/>
      <dgm:spPr/>
      <dgm:t>
        <a:bodyPr/>
        <a:lstStyle/>
        <a:p>
          <a:r>
            <a:rPr lang="en-US" sz="1600" dirty="0"/>
            <a:t>Sponsored or co-sponsored by an organization</a:t>
          </a:r>
        </a:p>
      </dgm:t>
    </dgm:pt>
    <dgm:pt modelId="{9B9C9422-2BE9-4AF7-AB73-260D686D4BEB}" type="parTrans" cxnId="{C0D4355D-0A33-4B92-874B-88792EC892DA}">
      <dgm:prSet/>
      <dgm:spPr/>
      <dgm:t>
        <a:bodyPr/>
        <a:lstStyle/>
        <a:p>
          <a:endParaRPr lang="en-US"/>
        </a:p>
      </dgm:t>
    </dgm:pt>
    <dgm:pt modelId="{F796F23D-5250-4A0A-B140-3E2429363FEF}" type="sibTrans" cxnId="{C0D4355D-0A33-4B92-874B-88792EC892DA}">
      <dgm:prSet/>
      <dgm:spPr/>
      <dgm:t>
        <a:bodyPr/>
        <a:lstStyle/>
        <a:p>
          <a:endParaRPr lang="en-US"/>
        </a:p>
      </dgm:t>
    </dgm:pt>
    <dgm:pt modelId="{60201B4F-EE0E-494A-A52A-5B833A05B3BF}">
      <dgm:prSet custT="1"/>
      <dgm:spPr/>
      <dgm:t>
        <a:bodyPr/>
        <a:lstStyle/>
        <a:p>
          <a:r>
            <a:rPr lang="en-US" sz="1600" dirty="0"/>
            <a:t>Issued once per year for up to four consecutive days</a:t>
          </a:r>
        </a:p>
      </dgm:t>
    </dgm:pt>
    <dgm:pt modelId="{D7BC333D-F6E6-40C4-84EF-6A7D186B3EB1}" type="parTrans" cxnId="{FC45BA1E-1B18-46AA-93BD-FD662D833F7D}">
      <dgm:prSet/>
      <dgm:spPr/>
      <dgm:t>
        <a:bodyPr/>
        <a:lstStyle/>
        <a:p>
          <a:endParaRPr lang="en-US"/>
        </a:p>
      </dgm:t>
    </dgm:pt>
    <dgm:pt modelId="{27957AD9-0CD7-41D7-B505-984D0D937B5E}" type="sibTrans" cxnId="{FC45BA1E-1B18-46AA-93BD-FD662D833F7D}">
      <dgm:prSet/>
      <dgm:spPr/>
      <dgm:t>
        <a:bodyPr/>
        <a:lstStyle/>
        <a:p>
          <a:endParaRPr lang="en-US"/>
        </a:p>
      </dgm:t>
    </dgm:pt>
    <dgm:pt modelId="{192789C8-D525-4D92-9265-CA5603D85BD5}">
      <dgm:prSet custT="1"/>
      <dgm:spPr/>
      <dgm:t>
        <a:bodyPr/>
        <a:lstStyle/>
        <a:p>
          <a:r>
            <a:rPr lang="en-US" sz="1600" dirty="0"/>
            <a:t>Issued monthly</a:t>
          </a:r>
        </a:p>
      </dgm:t>
    </dgm:pt>
    <dgm:pt modelId="{F6B308D4-CD73-45F6-8238-AAD809ABAC6C}" type="parTrans" cxnId="{8F306CE3-252A-45ED-922E-AE3C15945E06}">
      <dgm:prSet/>
      <dgm:spPr/>
      <dgm:t>
        <a:bodyPr/>
        <a:lstStyle/>
        <a:p>
          <a:endParaRPr lang="en-US"/>
        </a:p>
      </dgm:t>
    </dgm:pt>
    <dgm:pt modelId="{A843BE3A-223D-4EE0-AACE-9F70249DC51E}" type="sibTrans" cxnId="{8F306CE3-252A-45ED-922E-AE3C15945E06}">
      <dgm:prSet/>
      <dgm:spPr/>
      <dgm:t>
        <a:bodyPr/>
        <a:lstStyle/>
        <a:p>
          <a:endParaRPr lang="en-US"/>
        </a:p>
      </dgm:t>
    </dgm:pt>
    <dgm:pt modelId="{2A291FB5-0B72-4619-9864-CE3DE2EE3860}">
      <dgm:prSet custT="1"/>
      <dgm:spPr/>
      <dgm:t>
        <a:bodyPr/>
        <a:lstStyle/>
        <a:p>
          <a:r>
            <a:rPr lang="en-US" sz="1600" dirty="0"/>
            <a:t>Not associated with bingo or games of chance</a:t>
          </a:r>
        </a:p>
      </dgm:t>
    </dgm:pt>
    <dgm:pt modelId="{4D860B75-07E7-4784-8E37-C2FCD2DFFFAE}" type="parTrans" cxnId="{60A24117-7181-4DE3-9803-06896B8C1A8A}">
      <dgm:prSet/>
      <dgm:spPr/>
      <dgm:t>
        <a:bodyPr/>
        <a:lstStyle/>
        <a:p>
          <a:endParaRPr lang="en-US"/>
        </a:p>
      </dgm:t>
    </dgm:pt>
    <dgm:pt modelId="{A4D1E96B-D0F9-4375-9F14-000EE9E13E96}" type="sibTrans" cxnId="{60A24117-7181-4DE3-9803-06896B8C1A8A}">
      <dgm:prSet/>
      <dgm:spPr/>
      <dgm:t>
        <a:bodyPr/>
        <a:lstStyle/>
        <a:p>
          <a:endParaRPr lang="en-US"/>
        </a:p>
      </dgm:t>
    </dgm:pt>
    <dgm:pt modelId="{522F06EA-BE66-4151-92B2-958311EA738C}" type="pres">
      <dgm:prSet presAssocID="{571FD45F-F069-4095-9CE6-0989F54BD0E2}" presName="linear" presStyleCnt="0">
        <dgm:presLayoutVars>
          <dgm:animLvl val="lvl"/>
          <dgm:resizeHandles val="exact"/>
        </dgm:presLayoutVars>
      </dgm:prSet>
      <dgm:spPr/>
    </dgm:pt>
    <dgm:pt modelId="{3B776FE9-B44D-4FA7-97B4-6EECA3F5B474}" type="pres">
      <dgm:prSet presAssocID="{F39BE941-5C89-4F9A-96C7-7DF5B89E8CDA}" presName="parentText" presStyleLbl="node1" presStyleIdx="0" presStyleCnt="3" custLinFactNeighborX="290" custLinFactNeighborY="-1917">
        <dgm:presLayoutVars>
          <dgm:chMax val="0"/>
          <dgm:bulletEnabled val="1"/>
        </dgm:presLayoutVars>
      </dgm:prSet>
      <dgm:spPr/>
    </dgm:pt>
    <dgm:pt modelId="{93ECF9F2-796C-4DC7-A3FD-F1491C196978}" type="pres">
      <dgm:prSet presAssocID="{F39BE941-5C89-4F9A-96C7-7DF5B89E8CDA}" presName="childText" presStyleLbl="revTx" presStyleIdx="0" presStyleCnt="3">
        <dgm:presLayoutVars>
          <dgm:bulletEnabled val="1"/>
        </dgm:presLayoutVars>
      </dgm:prSet>
      <dgm:spPr/>
    </dgm:pt>
    <dgm:pt modelId="{56450816-5B08-4FA8-AAAE-067E84B7A490}" type="pres">
      <dgm:prSet presAssocID="{361614F4-CF0B-4EB6-B6DA-B8DF3218C6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0B54B87-BEB0-47DF-80B1-F9C8F2F58B21}" type="pres">
      <dgm:prSet presAssocID="{361614F4-CF0B-4EB6-B6DA-B8DF3218C6B0}" presName="childText" presStyleLbl="revTx" presStyleIdx="1" presStyleCnt="3">
        <dgm:presLayoutVars>
          <dgm:bulletEnabled val="1"/>
        </dgm:presLayoutVars>
      </dgm:prSet>
      <dgm:spPr/>
    </dgm:pt>
    <dgm:pt modelId="{FADD6884-E10F-46DA-AF85-D8DCC06076FF}" type="pres">
      <dgm:prSet presAssocID="{DC1B0495-5606-44F0-8EB4-2A28AC16C23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061E171-73CB-4C2A-BFCB-5DFD2B0EE2E7}" type="pres">
      <dgm:prSet presAssocID="{DC1B0495-5606-44F0-8EB4-2A28AC16C23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0EDAF13-EB08-448A-8FDF-7710956E119C}" type="presOf" srcId="{571FD45F-F069-4095-9CE6-0989F54BD0E2}" destId="{522F06EA-BE66-4151-92B2-958311EA738C}" srcOrd="0" destOrd="0" presId="urn:microsoft.com/office/officeart/2005/8/layout/vList2"/>
    <dgm:cxn modelId="{60A24117-7181-4DE3-9803-06896B8C1A8A}" srcId="{DC1B0495-5606-44F0-8EB4-2A28AC16C238}" destId="{2A291FB5-0B72-4619-9864-CE3DE2EE3860}" srcOrd="1" destOrd="0" parTransId="{4D860B75-07E7-4784-8E37-C2FCD2DFFFAE}" sibTransId="{A4D1E96B-D0F9-4375-9F14-000EE9E13E96}"/>
    <dgm:cxn modelId="{FC45BA1E-1B18-46AA-93BD-FD662D833F7D}" srcId="{DC1B0495-5606-44F0-8EB4-2A28AC16C238}" destId="{60201B4F-EE0E-494A-A52A-5B833A05B3BF}" srcOrd="2" destOrd="0" parTransId="{D7BC333D-F6E6-40C4-84EF-6A7D186B3EB1}" sibTransId="{27957AD9-0CD7-41D7-B505-984D0D937B5E}"/>
    <dgm:cxn modelId="{DB12F623-B15D-43EB-B7E4-E1CD6A9D01B5}" srcId="{F39BE941-5C89-4F9A-96C7-7DF5B89E8CDA}" destId="{1B386832-8D65-48D0-BF17-FC3D02930285}" srcOrd="0" destOrd="0" parTransId="{41A2040D-B401-4099-B965-FE6F15697A2E}" sibTransId="{C84D2DC9-6289-4CD1-B047-C68570EEEA2F}"/>
    <dgm:cxn modelId="{C0D4355D-0A33-4B92-874B-88792EC892DA}" srcId="{DC1B0495-5606-44F0-8EB4-2A28AC16C238}" destId="{5221FC7C-7471-4496-BA77-30B4E183BF5D}" srcOrd="0" destOrd="0" parTransId="{9B9C9422-2BE9-4AF7-AB73-260D686D4BEB}" sibTransId="{F796F23D-5250-4A0A-B140-3E2429363FEF}"/>
    <dgm:cxn modelId="{E5168F42-D755-4350-85A7-462DB0BE30E6}" type="presOf" srcId="{DC1B0495-5606-44F0-8EB4-2A28AC16C238}" destId="{FADD6884-E10F-46DA-AF85-D8DCC06076FF}" srcOrd="0" destOrd="0" presId="urn:microsoft.com/office/officeart/2005/8/layout/vList2"/>
    <dgm:cxn modelId="{7E432566-3484-40F1-B2DF-B1D4E56BD239}" type="presOf" srcId="{192789C8-D525-4D92-9265-CA5603D85BD5}" destId="{A0B54B87-BEB0-47DF-80B1-F9C8F2F58B21}" srcOrd="0" destOrd="3" presId="urn:microsoft.com/office/officeart/2005/8/layout/vList2"/>
    <dgm:cxn modelId="{B7B69C6B-EDA5-4428-9005-A624445B772E}" type="presOf" srcId="{361614F4-CF0B-4EB6-B6DA-B8DF3218C6B0}" destId="{56450816-5B08-4FA8-AAAE-067E84B7A490}" srcOrd="0" destOrd="0" presId="urn:microsoft.com/office/officeart/2005/8/layout/vList2"/>
    <dgm:cxn modelId="{722C334F-D873-4A65-AE13-512CEBE9CD3C}" srcId="{F39BE941-5C89-4F9A-96C7-7DF5B89E8CDA}" destId="{959F04DD-185C-41E6-98B1-2D0346ED01AE}" srcOrd="3" destOrd="0" parTransId="{E7641525-645B-4CB7-9854-8BFCDE00EEA8}" sibTransId="{EBDF8B72-6F23-4E2C-9728-08F558AE45C9}"/>
    <dgm:cxn modelId="{0304CC4F-3CB4-41D4-AE71-3BA0FC2A1052}" type="presOf" srcId="{476F4C46-0811-4D7B-9CC1-18D4DAA30748}" destId="{A0B54B87-BEB0-47DF-80B1-F9C8F2F58B21}" srcOrd="0" destOrd="0" presId="urn:microsoft.com/office/officeart/2005/8/layout/vList2"/>
    <dgm:cxn modelId="{72D67E50-3A17-4D75-9C41-2A8F538C815B}" type="presOf" srcId="{5849340A-122E-4809-B486-CDDE3FBC18C7}" destId="{93ECF9F2-796C-4DC7-A3FD-F1491C196978}" srcOrd="0" destOrd="1" presId="urn:microsoft.com/office/officeart/2005/8/layout/vList2"/>
    <dgm:cxn modelId="{F4B19773-F8F4-4733-B0A3-5122CD8C1E5F}" type="presOf" srcId="{60201B4F-EE0E-494A-A52A-5B833A05B3BF}" destId="{C061E171-73CB-4C2A-BFCB-5DFD2B0EE2E7}" srcOrd="0" destOrd="2" presId="urn:microsoft.com/office/officeart/2005/8/layout/vList2"/>
    <dgm:cxn modelId="{E3E4C057-5E39-4F00-BD3A-905B0B403A70}" srcId="{571FD45F-F069-4095-9CE6-0989F54BD0E2}" destId="{361614F4-CF0B-4EB6-B6DA-B8DF3218C6B0}" srcOrd="1" destOrd="0" parTransId="{F7DD88DE-1514-4207-96F1-209D32DE999A}" sibTransId="{64FC2FC9-A1CA-4269-983C-E600B8422C16}"/>
    <dgm:cxn modelId="{2827137C-2862-48F1-B2F5-A7BDCF344693}" type="presOf" srcId="{959F04DD-185C-41E6-98B1-2D0346ED01AE}" destId="{93ECF9F2-796C-4DC7-A3FD-F1491C196978}" srcOrd="0" destOrd="3" presId="urn:microsoft.com/office/officeart/2005/8/layout/vList2"/>
    <dgm:cxn modelId="{A03A327D-A1D6-419C-886F-2E09C6427ABD}" type="presOf" srcId="{5221FC7C-7471-4496-BA77-30B4E183BF5D}" destId="{C061E171-73CB-4C2A-BFCB-5DFD2B0EE2E7}" srcOrd="0" destOrd="0" presId="urn:microsoft.com/office/officeart/2005/8/layout/vList2"/>
    <dgm:cxn modelId="{2DFAE78D-B5D7-4BC1-A8BA-F1B5228C3341}" type="presOf" srcId="{263BEFE9-FE84-41E4-8302-6AD976F31650}" destId="{93ECF9F2-796C-4DC7-A3FD-F1491C196978}" srcOrd="0" destOrd="2" presId="urn:microsoft.com/office/officeart/2005/8/layout/vList2"/>
    <dgm:cxn modelId="{ADCBCF96-F7F6-4C70-B5D3-25ECA8ECEC64}" srcId="{571FD45F-F069-4095-9CE6-0989F54BD0E2}" destId="{F39BE941-5C89-4F9A-96C7-7DF5B89E8CDA}" srcOrd="0" destOrd="0" parTransId="{7FB0EC19-BE9D-479F-A546-75F868ABA176}" sibTransId="{F91980AF-A874-4D20-8DCB-92A2A8AF5E9B}"/>
    <dgm:cxn modelId="{3289C39C-F659-4DD9-B9C9-4BB3B3230D93}" type="presOf" srcId="{62F28403-10E5-4819-8679-FA282A5B3A08}" destId="{A0B54B87-BEB0-47DF-80B1-F9C8F2F58B21}" srcOrd="0" destOrd="2" presId="urn:microsoft.com/office/officeart/2005/8/layout/vList2"/>
    <dgm:cxn modelId="{C99BC09D-0B76-42D1-9FD5-7C823B9318C2}" srcId="{361614F4-CF0B-4EB6-B6DA-B8DF3218C6B0}" destId="{62F28403-10E5-4819-8679-FA282A5B3A08}" srcOrd="2" destOrd="0" parTransId="{B2A84B05-FD96-43AF-9CBA-6FE62A01FADE}" sibTransId="{EF840D7F-000A-440B-9B7D-7441511B949E}"/>
    <dgm:cxn modelId="{D9B519AC-9E8F-4324-BA58-FB7C43794CA5}" type="presOf" srcId="{D46AAFF0-E28F-434F-9496-814D7FFAB842}" destId="{A0B54B87-BEB0-47DF-80B1-F9C8F2F58B21}" srcOrd="0" destOrd="1" presId="urn:microsoft.com/office/officeart/2005/8/layout/vList2"/>
    <dgm:cxn modelId="{3A9C07AE-01CC-441B-A74E-4B3C79ACCFBC}" srcId="{F39BE941-5C89-4F9A-96C7-7DF5B89E8CDA}" destId="{263BEFE9-FE84-41E4-8302-6AD976F31650}" srcOrd="2" destOrd="0" parTransId="{527A7EBE-6957-4D4F-A54B-CB582D054622}" sibTransId="{2154BF28-7BC3-4AB0-9669-05DD8C706D90}"/>
    <dgm:cxn modelId="{EC4E4AAF-CED1-4D0D-A707-74EEAC106889}" type="presOf" srcId="{2A291FB5-0B72-4619-9864-CE3DE2EE3860}" destId="{C061E171-73CB-4C2A-BFCB-5DFD2B0EE2E7}" srcOrd="0" destOrd="1" presId="urn:microsoft.com/office/officeart/2005/8/layout/vList2"/>
    <dgm:cxn modelId="{002696B4-9206-4265-B0C9-4A6A6A787309}" srcId="{361614F4-CF0B-4EB6-B6DA-B8DF3218C6B0}" destId="{D46AAFF0-E28F-434F-9496-814D7FFAB842}" srcOrd="1" destOrd="0" parTransId="{F0A7B698-4EBB-4598-996C-837F8573FF0F}" sibTransId="{71B07481-772D-41DE-854B-D8A5D0946BD3}"/>
    <dgm:cxn modelId="{D002A4BF-D28A-42B3-929E-F5695D6A2C9A}" type="presOf" srcId="{1B386832-8D65-48D0-BF17-FC3D02930285}" destId="{93ECF9F2-796C-4DC7-A3FD-F1491C196978}" srcOrd="0" destOrd="0" presId="urn:microsoft.com/office/officeart/2005/8/layout/vList2"/>
    <dgm:cxn modelId="{675735C2-659D-46DC-A072-07C226B857BB}" type="presOf" srcId="{F39BE941-5C89-4F9A-96C7-7DF5B89E8CDA}" destId="{3B776FE9-B44D-4FA7-97B4-6EECA3F5B474}" srcOrd="0" destOrd="0" presId="urn:microsoft.com/office/officeart/2005/8/layout/vList2"/>
    <dgm:cxn modelId="{1A5EFDDA-4460-41B7-B256-4B41730AAF6B}" srcId="{571FD45F-F069-4095-9CE6-0989F54BD0E2}" destId="{DC1B0495-5606-44F0-8EB4-2A28AC16C238}" srcOrd="2" destOrd="0" parTransId="{8ECD8159-4275-4240-AACF-3EB87FDD1DA4}" sibTransId="{9DC27C80-2059-4EF5-BF97-FB25446787ED}"/>
    <dgm:cxn modelId="{BDB843DE-2241-4525-B586-9AE8C55AD59B}" srcId="{F39BE941-5C89-4F9A-96C7-7DF5B89E8CDA}" destId="{5849340A-122E-4809-B486-CDDE3FBC18C7}" srcOrd="1" destOrd="0" parTransId="{18D55C96-8932-4868-8D39-5BEB98E32C21}" sibTransId="{F879EB6F-710A-43EF-AFDD-36F22080520D}"/>
    <dgm:cxn modelId="{8F306CE3-252A-45ED-922E-AE3C15945E06}" srcId="{361614F4-CF0B-4EB6-B6DA-B8DF3218C6B0}" destId="{192789C8-D525-4D92-9265-CA5603D85BD5}" srcOrd="3" destOrd="0" parTransId="{F6B308D4-CD73-45F6-8238-AAD809ABAC6C}" sibTransId="{A843BE3A-223D-4EE0-AACE-9F70249DC51E}"/>
    <dgm:cxn modelId="{5EE669FB-0E01-46F7-BACB-ACD3E92C7AEE}" srcId="{361614F4-CF0B-4EB6-B6DA-B8DF3218C6B0}" destId="{476F4C46-0811-4D7B-9CC1-18D4DAA30748}" srcOrd="0" destOrd="0" parTransId="{0EA57DFA-E449-41F1-AEB6-6BE41C0B167A}" sibTransId="{9A5AABCC-102D-4F4C-9D55-EB59A5AC976B}"/>
    <dgm:cxn modelId="{4E6563FA-CC27-431F-BB18-48ADB69B41F7}" type="presParOf" srcId="{522F06EA-BE66-4151-92B2-958311EA738C}" destId="{3B776FE9-B44D-4FA7-97B4-6EECA3F5B474}" srcOrd="0" destOrd="0" presId="urn:microsoft.com/office/officeart/2005/8/layout/vList2"/>
    <dgm:cxn modelId="{5BE2A93F-AD3D-4C43-9BCC-186045B5345A}" type="presParOf" srcId="{522F06EA-BE66-4151-92B2-958311EA738C}" destId="{93ECF9F2-796C-4DC7-A3FD-F1491C196978}" srcOrd="1" destOrd="0" presId="urn:microsoft.com/office/officeart/2005/8/layout/vList2"/>
    <dgm:cxn modelId="{495BC29C-813A-44C8-8383-D8FDC1D98B7F}" type="presParOf" srcId="{522F06EA-BE66-4151-92B2-958311EA738C}" destId="{56450816-5B08-4FA8-AAAE-067E84B7A490}" srcOrd="2" destOrd="0" presId="urn:microsoft.com/office/officeart/2005/8/layout/vList2"/>
    <dgm:cxn modelId="{260E3095-D7CE-4F1A-952E-5F0E184CA023}" type="presParOf" srcId="{522F06EA-BE66-4151-92B2-958311EA738C}" destId="{A0B54B87-BEB0-47DF-80B1-F9C8F2F58B21}" srcOrd="3" destOrd="0" presId="urn:microsoft.com/office/officeart/2005/8/layout/vList2"/>
    <dgm:cxn modelId="{94149213-2FCF-4C4A-BA7F-C538070B8FB0}" type="presParOf" srcId="{522F06EA-BE66-4151-92B2-958311EA738C}" destId="{FADD6884-E10F-46DA-AF85-D8DCC06076FF}" srcOrd="4" destOrd="0" presId="urn:microsoft.com/office/officeart/2005/8/layout/vList2"/>
    <dgm:cxn modelId="{3EB2ED98-45DE-4A12-A666-35C7AEE65820}" type="presParOf" srcId="{522F06EA-BE66-4151-92B2-958311EA738C}" destId="{C061E171-73CB-4C2A-BFCB-5DFD2B0EE2E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FEB09D-3502-4F89-8569-B53901B7349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2E7AC5-4333-48C9-9ED9-5FC04A58CD8D}">
      <dgm:prSet custT="1"/>
      <dgm:spPr/>
      <dgm:t>
        <a:bodyPr/>
        <a:lstStyle/>
        <a:p>
          <a:r>
            <a:rPr lang="en-US" sz="1800" u="sng" dirty="0"/>
            <a:t>Special Event License Holders:</a:t>
          </a:r>
          <a:endParaRPr lang="en-US" sz="1800" dirty="0"/>
        </a:p>
      </dgm:t>
    </dgm:pt>
    <dgm:pt modelId="{9FE32C0F-0DDD-4CDA-85F2-9D4D2C397104}" type="parTrans" cxnId="{DB9AAF0E-287A-40A4-87CB-313997BEE10A}">
      <dgm:prSet/>
      <dgm:spPr/>
      <dgm:t>
        <a:bodyPr/>
        <a:lstStyle/>
        <a:p>
          <a:endParaRPr lang="en-US"/>
        </a:p>
      </dgm:t>
    </dgm:pt>
    <dgm:pt modelId="{BEBD0242-5C5E-4C9F-9F99-5774B538FB24}" type="sibTrans" cxnId="{DB9AAF0E-287A-40A4-87CB-313997BEE10A}">
      <dgm:prSet/>
      <dgm:spPr/>
      <dgm:t>
        <a:bodyPr/>
        <a:lstStyle/>
        <a:p>
          <a:endParaRPr lang="en-US"/>
        </a:p>
      </dgm:t>
    </dgm:pt>
    <dgm:pt modelId="{8F10584C-C490-4316-B8B6-3067B95A5625}">
      <dgm:prSet custT="1"/>
      <dgm:spPr/>
      <dgm:t>
        <a:bodyPr/>
        <a:lstStyle/>
        <a:p>
          <a:r>
            <a:rPr lang="en-US" sz="1800" u="sng" dirty="0"/>
            <a:t>Annual License Holders:</a:t>
          </a:r>
          <a:endParaRPr lang="en-US" sz="1800" dirty="0"/>
        </a:p>
      </dgm:t>
    </dgm:pt>
    <dgm:pt modelId="{A6FAD167-D9F6-4535-99A5-C54AC8070532}" type="parTrans" cxnId="{02CD8196-52F0-4955-8FE5-6A6425B11870}">
      <dgm:prSet/>
      <dgm:spPr/>
      <dgm:t>
        <a:bodyPr/>
        <a:lstStyle/>
        <a:p>
          <a:endParaRPr lang="en-US"/>
        </a:p>
      </dgm:t>
    </dgm:pt>
    <dgm:pt modelId="{9917329C-6FA6-4DB6-A623-418FBF70F5BA}" type="sibTrans" cxnId="{02CD8196-52F0-4955-8FE5-6A6425B11870}">
      <dgm:prSet/>
      <dgm:spPr/>
      <dgm:t>
        <a:bodyPr/>
        <a:lstStyle/>
        <a:p>
          <a:endParaRPr lang="en-US"/>
        </a:p>
      </dgm:t>
    </dgm:pt>
    <dgm:pt modelId="{D7A651C0-87EC-4FCD-BCD9-2CDA110F2710}">
      <dgm:prSet custT="1"/>
      <dgm:spPr/>
      <dgm:t>
        <a:bodyPr/>
        <a:lstStyle/>
        <a:p>
          <a:r>
            <a:rPr lang="en-US" sz="1600" dirty="0"/>
            <a:t>The MFR must be submitted by the 15th day following the end of the reported month.</a:t>
          </a:r>
        </a:p>
      </dgm:t>
    </dgm:pt>
    <dgm:pt modelId="{BF029EAD-B9C7-4E41-B7EE-334813BFF0D8}" type="parTrans" cxnId="{65F67E62-D525-402A-8C20-6F71C805F07F}">
      <dgm:prSet/>
      <dgm:spPr/>
      <dgm:t>
        <a:bodyPr/>
        <a:lstStyle/>
        <a:p>
          <a:endParaRPr lang="en-US"/>
        </a:p>
      </dgm:t>
    </dgm:pt>
    <dgm:pt modelId="{F0CC4453-71A3-4D32-A78A-37D2203871D4}" type="sibTrans" cxnId="{65F67E62-D525-402A-8C20-6F71C805F07F}">
      <dgm:prSet/>
      <dgm:spPr/>
      <dgm:t>
        <a:bodyPr/>
        <a:lstStyle/>
        <a:p>
          <a:endParaRPr lang="en-US"/>
        </a:p>
      </dgm:t>
    </dgm:pt>
    <dgm:pt modelId="{95D8425F-0EBC-40E6-96CB-4C4D3D239D60}">
      <dgm:prSet custT="1"/>
      <dgm:spPr/>
      <dgm:t>
        <a:bodyPr/>
        <a:lstStyle/>
        <a:p>
          <a:r>
            <a:rPr lang="en-US" sz="1600" dirty="0"/>
            <a:t>The MFR is due 90 days after the final day of the month licensed (see chart to the right).</a:t>
          </a:r>
        </a:p>
      </dgm:t>
    </dgm:pt>
    <dgm:pt modelId="{E1CEB857-F62E-4BC2-BD1E-913CF9A4DD90}" type="parTrans" cxnId="{502850E8-7D41-49F0-BEB1-851E038DC300}">
      <dgm:prSet/>
      <dgm:spPr/>
      <dgm:t>
        <a:bodyPr/>
        <a:lstStyle/>
        <a:p>
          <a:endParaRPr lang="en-US"/>
        </a:p>
      </dgm:t>
    </dgm:pt>
    <dgm:pt modelId="{AB5958DF-BA22-4BAC-B92C-69B619B50D33}" type="sibTrans" cxnId="{502850E8-7D41-49F0-BEB1-851E038DC300}">
      <dgm:prSet/>
      <dgm:spPr/>
      <dgm:t>
        <a:bodyPr/>
        <a:lstStyle/>
        <a:p>
          <a:endParaRPr lang="en-US"/>
        </a:p>
      </dgm:t>
    </dgm:pt>
    <dgm:pt modelId="{E8073DD2-3E22-47E7-BB3F-584773B330FC}" type="pres">
      <dgm:prSet presAssocID="{14FEB09D-3502-4F89-8569-B53901B73491}" presName="Name0" presStyleCnt="0">
        <dgm:presLayoutVars>
          <dgm:chMax/>
          <dgm:chPref/>
          <dgm:dir/>
        </dgm:presLayoutVars>
      </dgm:prSet>
      <dgm:spPr/>
    </dgm:pt>
    <dgm:pt modelId="{767DE926-42A0-463F-99FA-5FACB7EA377C}" type="pres">
      <dgm:prSet presAssocID="{A12E7AC5-4333-48C9-9ED9-5FC04A58CD8D}" presName="parenttextcomposite" presStyleCnt="0"/>
      <dgm:spPr/>
    </dgm:pt>
    <dgm:pt modelId="{B3125219-FAB8-472B-96A9-DC7A8614253A}" type="pres">
      <dgm:prSet presAssocID="{A12E7AC5-4333-48C9-9ED9-5FC04A58CD8D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4F38AB51-CE7D-43FD-B092-3C27FE577E92}" type="pres">
      <dgm:prSet presAssocID="{A12E7AC5-4333-48C9-9ED9-5FC04A58CD8D}" presName="composite" presStyleCnt="0"/>
      <dgm:spPr/>
    </dgm:pt>
    <dgm:pt modelId="{7ECFE659-02D2-4D14-A193-F77E28D2E1FB}" type="pres">
      <dgm:prSet presAssocID="{A12E7AC5-4333-48C9-9ED9-5FC04A58CD8D}" presName="chevron1" presStyleLbl="alignNode1" presStyleIdx="0" presStyleCnt="14"/>
      <dgm:spPr/>
    </dgm:pt>
    <dgm:pt modelId="{61596BC2-20FD-4650-A4F7-59169B29148B}" type="pres">
      <dgm:prSet presAssocID="{A12E7AC5-4333-48C9-9ED9-5FC04A58CD8D}" presName="chevron2" presStyleLbl="alignNode1" presStyleIdx="1" presStyleCnt="14"/>
      <dgm:spPr/>
    </dgm:pt>
    <dgm:pt modelId="{04DFDF72-9289-4F4A-ACDE-C081532B6D69}" type="pres">
      <dgm:prSet presAssocID="{A12E7AC5-4333-48C9-9ED9-5FC04A58CD8D}" presName="chevron3" presStyleLbl="alignNode1" presStyleIdx="2" presStyleCnt="14"/>
      <dgm:spPr/>
    </dgm:pt>
    <dgm:pt modelId="{AC16103E-D8D5-49D1-AF4A-455555A31DE1}" type="pres">
      <dgm:prSet presAssocID="{A12E7AC5-4333-48C9-9ED9-5FC04A58CD8D}" presName="chevron4" presStyleLbl="alignNode1" presStyleIdx="3" presStyleCnt="14"/>
      <dgm:spPr/>
    </dgm:pt>
    <dgm:pt modelId="{46A4876F-561E-4F59-BF48-FD3ABFB52E98}" type="pres">
      <dgm:prSet presAssocID="{A12E7AC5-4333-48C9-9ED9-5FC04A58CD8D}" presName="chevron5" presStyleLbl="alignNode1" presStyleIdx="4" presStyleCnt="14"/>
      <dgm:spPr/>
    </dgm:pt>
    <dgm:pt modelId="{9306C7F2-760A-421B-857F-A52E71900D80}" type="pres">
      <dgm:prSet presAssocID="{A12E7AC5-4333-48C9-9ED9-5FC04A58CD8D}" presName="chevron6" presStyleLbl="alignNode1" presStyleIdx="5" presStyleCnt="14"/>
      <dgm:spPr/>
    </dgm:pt>
    <dgm:pt modelId="{793B3850-3F3B-487E-894A-4940D1B82DE7}" type="pres">
      <dgm:prSet presAssocID="{A12E7AC5-4333-48C9-9ED9-5FC04A58CD8D}" presName="chevron7" presStyleLbl="alignNode1" presStyleIdx="6" presStyleCnt="14"/>
      <dgm:spPr/>
    </dgm:pt>
    <dgm:pt modelId="{A9102377-6AD2-4CE8-A79E-D348C4DB8016}" type="pres">
      <dgm:prSet presAssocID="{A12E7AC5-4333-48C9-9ED9-5FC04A58CD8D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</dgm:pt>
    <dgm:pt modelId="{0078D3D9-24BE-4D11-B143-C70396AD45E7}" type="pres">
      <dgm:prSet presAssocID="{BEBD0242-5C5E-4C9F-9F99-5774B538FB24}" presName="sibTrans" presStyleCnt="0"/>
      <dgm:spPr/>
    </dgm:pt>
    <dgm:pt modelId="{03292198-B7EF-438F-BCC3-B7CB0B1B806E}" type="pres">
      <dgm:prSet presAssocID="{8F10584C-C490-4316-B8B6-3067B95A5625}" presName="parenttextcomposite" presStyleCnt="0"/>
      <dgm:spPr/>
    </dgm:pt>
    <dgm:pt modelId="{2038784E-B64D-4902-975A-2EC444D0A1DC}" type="pres">
      <dgm:prSet presAssocID="{8F10584C-C490-4316-B8B6-3067B95A5625}" presName="parenttext" presStyleLbl="revTx" presStyleIdx="1" presStyleCnt="2">
        <dgm:presLayoutVars>
          <dgm:chMax/>
          <dgm:chPref val="2"/>
          <dgm:bulletEnabled val="1"/>
        </dgm:presLayoutVars>
      </dgm:prSet>
      <dgm:spPr/>
    </dgm:pt>
    <dgm:pt modelId="{CFA21E04-BFA3-4312-8DD6-71D40609734C}" type="pres">
      <dgm:prSet presAssocID="{8F10584C-C490-4316-B8B6-3067B95A5625}" presName="composite" presStyleCnt="0"/>
      <dgm:spPr/>
    </dgm:pt>
    <dgm:pt modelId="{6A81E719-E2E7-47CE-B312-AF92F24C1667}" type="pres">
      <dgm:prSet presAssocID="{8F10584C-C490-4316-B8B6-3067B95A5625}" presName="chevron1" presStyleLbl="alignNode1" presStyleIdx="7" presStyleCnt="14"/>
      <dgm:spPr/>
    </dgm:pt>
    <dgm:pt modelId="{6A1DA21E-814A-4ABE-9EAB-7B8C91B20615}" type="pres">
      <dgm:prSet presAssocID="{8F10584C-C490-4316-B8B6-3067B95A5625}" presName="chevron2" presStyleLbl="alignNode1" presStyleIdx="8" presStyleCnt="14"/>
      <dgm:spPr/>
    </dgm:pt>
    <dgm:pt modelId="{C1978784-6CCD-4AA1-A4B1-BF3F7872BA46}" type="pres">
      <dgm:prSet presAssocID="{8F10584C-C490-4316-B8B6-3067B95A5625}" presName="chevron3" presStyleLbl="alignNode1" presStyleIdx="9" presStyleCnt="14"/>
      <dgm:spPr/>
    </dgm:pt>
    <dgm:pt modelId="{A4A06345-43AC-4E0B-8C88-9B14AA9D02E8}" type="pres">
      <dgm:prSet presAssocID="{8F10584C-C490-4316-B8B6-3067B95A5625}" presName="chevron4" presStyleLbl="alignNode1" presStyleIdx="10" presStyleCnt="14"/>
      <dgm:spPr/>
    </dgm:pt>
    <dgm:pt modelId="{6F3408CE-29EB-4DD1-9616-65BED1D552DF}" type="pres">
      <dgm:prSet presAssocID="{8F10584C-C490-4316-B8B6-3067B95A5625}" presName="chevron5" presStyleLbl="alignNode1" presStyleIdx="11" presStyleCnt="14"/>
      <dgm:spPr/>
    </dgm:pt>
    <dgm:pt modelId="{04CE0408-BB0F-49E5-ADEA-353A54FDFD22}" type="pres">
      <dgm:prSet presAssocID="{8F10584C-C490-4316-B8B6-3067B95A5625}" presName="chevron6" presStyleLbl="alignNode1" presStyleIdx="12" presStyleCnt="14"/>
      <dgm:spPr/>
    </dgm:pt>
    <dgm:pt modelId="{F1383CBA-5463-476B-9262-03AEF9B080D2}" type="pres">
      <dgm:prSet presAssocID="{8F10584C-C490-4316-B8B6-3067B95A5625}" presName="chevron7" presStyleLbl="alignNode1" presStyleIdx="13" presStyleCnt="14"/>
      <dgm:spPr/>
    </dgm:pt>
    <dgm:pt modelId="{702D412C-0BF4-4015-8EBE-2931185D1A4B}" type="pres">
      <dgm:prSet presAssocID="{8F10584C-C490-4316-B8B6-3067B95A5625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</dgm:pt>
  </dgm:ptLst>
  <dgm:cxnLst>
    <dgm:cxn modelId="{DB9AAF0E-287A-40A4-87CB-313997BEE10A}" srcId="{14FEB09D-3502-4F89-8569-B53901B73491}" destId="{A12E7AC5-4333-48C9-9ED9-5FC04A58CD8D}" srcOrd="0" destOrd="0" parTransId="{9FE32C0F-0DDD-4CDA-85F2-9D4D2C397104}" sibTransId="{BEBD0242-5C5E-4C9F-9F99-5774B538FB24}"/>
    <dgm:cxn modelId="{8172165B-B8B4-4FFE-AB6B-B9AF9FBB740A}" type="presOf" srcId="{A12E7AC5-4333-48C9-9ED9-5FC04A58CD8D}" destId="{B3125219-FAB8-472B-96A9-DC7A8614253A}" srcOrd="0" destOrd="0" presId="urn:microsoft.com/office/officeart/2008/layout/VerticalAccentList"/>
    <dgm:cxn modelId="{65F67E62-D525-402A-8C20-6F71C805F07F}" srcId="{A12E7AC5-4333-48C9-9ED9-5FC04A58CD8D}" destId="{D7A651C0-87EC-4FCD-BCD9-2CDA110F2710}" srcOrd="0" destOrd="0" parTransId="{BF029EAD-B9C7-4E41-B7EE-334813BFF0D8}" sibTransId="{F0CC4453-71A3-4D32-A78A-37D2203871D4}"/>
    <dgm:cxn modelId="{F517D549-D271-4F37-9180-74347961AB3B}" type="presOf" srcId="{95D8425F-0EBC-40E6-96CB-4C4D3D239D60}" destId="{702D412C-0BF4-4015-8EBE-2931185D1A4B}" srcOrd="0" destOrd="0" presId="urn:microsoft.com/office/officeart/2008/layout/VerticalAccentList"/>
    <dgm:cxn modelId="{02CD8196-52F0-4955-8FE5-6A6425B11870}" srcId="{14FEB09D-3502-4F89-8569-B53901B73491}" destId="{8F10584C-C490-4316-B8B6-3067B95A5625}" srcOrd="1" destOrd="0" parTransId="{A6FAD167-D9F6-4535-99A5-C54AC8070532}" sibTransId="{9917329C-6FA6-4DB6-A623-418FBF70F5BA}"/>
    <dgm:cxn modelId="{84080BC5-8F1F-4CDC-86BD-61C1E64AF967}" type="presOf" srcId="{8F10584C-C490-4316-B8B6-3067B95A5625}" destId="{2038784E-B64D-4902-975A-2EC444D0A1DC}" srcOrd="0" destOrd="0" presId="urn:microsoft.com/office/officeart/2008/layout/VerticalAccentList"/>
    <dgm:cxn modelId="{62CC9DC9-1D27-457F-9569-9BB056CF288A}" type="presOf" srcId="{14FEB09D-3502-4F89-8569-B53901B73491}" destId="{E8073DD2-3E22-47E7-BB3F-584773B330FC}" srcOrd="0" destOrd="0" presId="urn:microsoft.com/office/officeart/2008/layout/VerticalAccentList"/>
    <dgm:cxn modelId="{32C868E2-8FC7-4DCF-967E-472D3B9FBB70}" type="presOf" srcId="{D7A651C0-87EC-4FCD-BCD9-2CDA110F2710}" destId="{A9102377-6AD2-4CE8-A79E-D348C4DB8016}" srcOrd="0" destOrd="0" presId="urn:microsoft.com/office/officeart/2008/layout/VerticalAccentList"/>
    <dgm:cxn modelId="{502850E8-7D41-49F0-BEB1-851E038DC300}" srcId="{8F10584C-C490-4316-B8B6-3067B95A5625}" destId="{95D8425F-0EBC-40E6-96CB-4C4D3D239D60}" srcOrd="0" destOrd="0" parTransId="{E1CEB857-F62E-4BC2-BD1E-913CF9A4DD90}" sibTransId="{AB5958DF-BA22-4BAC-B92C-69B619B50D33}"/>
    <dgm:cxn modelId="{BF7E363E-313C-41D1-AB57-464011C09F42}" type="presParOf" srcId="{E8073DD2-3E22-47E7-BB3F-584773B330FC}" destId="{767DE926-42A0-463F-99FA-5FACB7EA377C}" srcOrd="0" destOrd="0" presId="urn:microsoft.com/office/officeart/2008/layout/VerticalAccentList"/>
    <dgm:cxn modelId="{749B68D0-CCE1-4AA8-A9B3-9022821D2D01}" type="presParOf" srcId="{767DE926-42A0-463F-99FA-5FACB7EA377C}" destId="{B3125219-FAB8-472B-96A9-DC7A8614253A}" srcOrd="0" destOrd="0" presId="urn:microsoft.com/office/officeart/2008/layout/VerticalAccentList"/>
    <dgm:cxn modelId="{62D93161-275C-49A2-97CC-234CCE6E23B4}" type="presParOf" srcId="{E8073DD2-3E22-47E7-BB3F-584773B330FC}" destId="{4F38AB51-CE7D-43FD-B092-3C27FE577E92}" srcOrd="1" destOrd="0" presId="urn:microsoft.com/office/officeart/2008/layout/VerticalAccentList"/>
    <dgm:cxn modelId="{45F1DC71-5875-4719-A84C-3BCE2C9A76CB}" type="presParOf" srcId="{4F38AB51-CE7D-43FD-B092-3C27FE577E92}" destId="{7ECFE659-02D2-4D14-A193-F77E28D2E1FB}" srcOrd="0" destOrd="0" presId="urn:microsoft.com/office/officeart/2008/layout/VerticalAccentList"/>
    <dgm:cxn modelId="{5B4F3E5F-9E37-455C-8142-8A6256436415}" type="presParOf" srcId="{4F38AB51-CE7D-43FD-B092-3C27FE577E92}" destId="{61596BC2-20FD-4650-A4F7-59169B29148B}" srcOrd="1" destOrd="0" presId="urn:microsoft.com/office/officeart/2008/layout/VerticalAccentList"/>
    <dgm:cxn modelId="{EF3F0C17-8BBC-4CA7-AC0A-A8C15A955C05}" type="presParOf" srcId="{4F38AB51-CE7D-43FD-B092-3C27FE577E92}" destId="{04DFDF72-9289-4F4A-ACDE-C081532B6D69}" srcOrd="2" destOrd="0" presId="urn:microsoft.com/office/officeart/2008/layout/VerticalAccentList"/>
    <dgm:cxn modelId="{E63EAE02-A45B-4F40-ABB4-2D49BA0EC503}" type="presParOf" srcId="{4F38AB51-CE7D-43FD-B092-3C27FE577E92}" destId="{AC16103E-D8D5-49D1-AF4A-455555A31DE1}" srcOrd="3" destOrd="0" presId="urn:microsoft.com/office/officeart/2008/layout/VerticalAccentList"/>
    <dgm:cxn modelId="{4ED5739D-5625-4229-BE48-BCF35628D3B1}" type="presParOf" srcId="{4F38AB51-CE7D-43FD-B092-3C27FE577E92}" destId="{46A4876F-561E-4F59-BF48-FD3ABFB52E98}" srcOrd="4" destOrd="0" presId="urn:microsoft.com/office/officeart/2008/layout/VerticalAccentList"/>
    <dgm:cxn modelId="{9632EAE7-83BA-414B-AA57-AC1DB9076FE7}" type="presParOf" srcId="{4F38AB51-CE7D-43FD-B092-3C27FE577E92}" destId="{9306C7F2-760A-421B-857F-A52E71900D80}" srcOrd="5" destOrd="0" presId="urn:microsoft.com/office/officeart/2008/layout/VerticalAccentList"/>
    <dgm:cxn modelId="{65649EB7-EB6C-4F2D-A276-F83F3C1629FF}" type="presParOf" srcId="{4F38AB51-CE7D-43FD-B092-3C27FE577E92}" destId="{793B3850-3F3B-487E-894A-4940D1B82DE7}" srcOrd="6" destOrd="0" presId="urn:microsoft.com/office/officeart/2008/layout/VerticalAccentList"/>
    <dgm:cxn modelId="{F8DCF749-8DB0-461C-AB05-F2113824F684}" type="presParOf" srcId="{4F38AB51-CE7D-43FD-B092-3C27FE577E92}" destId="{A9102377-6AD2-4CE8-A79E-D348C4DB8016}" srcOrd="7" destOrd="0" presId="urn:microsoft.com/office/officeart/2008/layout/VerticalAccentList"/>
    <dgm:cxn modelId="{7DAD8295-D8C3-4C43-9666-F544B7367683}" type="presParOf" srcId="{E8073DD2-3E22-47E7-BB3F-584773B330FC}" destId="{0078D3D9-24BE-4D11-B143-C70396AD45E7}" srcOrd="2" destOrd="0" presId="urn:microsoft.com/office/officeart/2008/layout/VerticalAccentList"/>
    <dgm:cxn modelId="{BAE3B37C-3BC2-49C6-9BBD-4AB3399FFDDB}" type="presParOf" srcId="{E8073DD2-3E22-47E7-BB3F-584773B330FC}" destId="{03292198-B7EF-438F-BCC3-B7CB0B1B806E}" srcOrd="3" destOrd="0" presId="urn:microsoft.com/office/officeart/2008/layout/VerticalAccentList"/>
    <dgm:cxn modelId="{1190E4F1-E6C5-419C-8BD7-70774081DDC0}" type="presParOf" srcId="{03292198-B7EF-438F-BCC3-B7CB0B1B806E}" destId="{2038784E-B64D-4902-975A-2EC444D0A1DC}" srcOrd="0" destOrd="0" presId="urn:microsoft.com/office/officeart/2008/layout/VerticalAccentList"/>
    <dgm:cxn modelId="{E86AE57F-FE2E-40E0-BEFD-DED8CF29C49D}" type="presParOf" srcId="{E8073DD2-3E22-47E7-BB3F-584773B330FC}" destId="{CFA21E04-BFA3-4312-8DD6-71D40609734C}" srcOrd="4" destOrd="0" presId="urn:microsoft.com/office/officeart/2008/layout/VerticalAccentList"/>
    <dgm:cxn modelId="{8A019018-F19E-4C5B-89B0-724C86DE05E1}" type="presParOf" srcId="{CFA21E04-BFA3-4312-8DD6-71D40609734C}" destId="{6A81E719-E2E7-47CE-B312-AF92F24C1667}" srcOrd="0" destOrd="0" presId="urn:microsoft.com/office/officeart/2008/layout/VerticalAccentList"/>
    <dgm:cxn modelId="{207927A0-D46F-430A-9468-47B50D03A696}" type="presParOf" srcId="{CFA21E04-BFA3-4312-8DD6-71D40609734C}" destId="{6A1DA21E-814A-4ABE-9EAB-7B8C91B20615}" srcOrd="1" destOrd="0" presId="urn:microsoft.com/office/officeart/2008/layout/VerticalAccentList"/>
    <dgm:cxn modelId="{A5E143F4-17AD-4B3A-A28A-10564BB06589}" type="presParOf" srcId="{CFA21E04-BFA3-4312-8DD6-71D40609734C}" destId="{C1978784-6CCD-4AA1-A4B1-BF3F7872BA46}" srcOrd="2" destOrd="0" presId="urn:microsoft.com/office/officeart/2008/layout/VerticalAccentList"/>
    <dgm:cxn modelId="{69F3ACE9-5CCD-4F49-8E22-58DCE7935312}" type="presParOf" srcId="{CFA21E04-BFA3-4312-8DD6-71D40609734C}" destId="{A4A06345-43AC-4E0B-8C88-9B14AA9D02E8}" srcOrd="3" destOrd="0" presId="urn:microsoft.com/office/officeart/2008/layout/VerticalAccentList"/>
    <dgm:cxn modelId="{25913D3E-526E-4BB3-A895-41C0F4F5BE2E}" type="presParOf" srcId="{CFA21E04-BFA3-4312-8DD6-71D40609734C}" destId="{6F3408CE-29EB-4DD1-9616-65BED1D552DF}" srcOrd="4" destOrd="0" presId="urn:microsoft.com/office/officeart/2008/layout/VerticalAccentList"/>
    <dgm:cxn modelId="{94915137-CA78-4363-82FA-6DC2EF3CA5F2}" type="presParOf" srcId="{CFA21E04-BFA3-4312-8DD6-71D40609734C}" destId="{04CE0408-BB0F-49E5-ADEA-353A54FDFD22}" srcOrd="5" destOrd="0" presId="urn:microsoft.com/office/officeart/2008/layout/VerticalAccentList"/>
    <dgm:cxn modelId="{D51DA5F9-F344-4295-A996-E4DB831BB3C7}" type="presParOf" srcId="{CFA21E04-BFA3-4312-8DD6-71D40609734C}" destId="{F1383CBA-5463-476B-9262-03AEF9B080D2}" srcOrd="6" destOrd="0" presId="urn:microsoft.com/office/officeart/2008/layout/VerticalAccentList"/>
    <dgm:cxn modelId="{A4FEF675-9E76-444F-9D32-623A049734AE}" type="presParOf" srcId="{CFA21E04-BFA3-4312-8DD6-71D40609734C}" destId="{702D412C-0BF4-4015-8EBE-2931185D1A4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0413C-1C24-476B-B3BD-065521D661B6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90CD14-5C76-4AE5-A8A3-605A91659CF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dirty="0">
              <a:solidFill>
                <a:srgbClr val="44546A"/>
              </a:solidFill>
            </a:rPr>
            <a:t>ORGANIZATION’S</a:t>
          </a:r>
          <a:r>
            <a:rPr lang="en-US" sz="2000" dirty="0">
              <a:solidFill>
                <a:srgbClr val="44546A"/>
              </a:solidFill>
            </a:rPr>
            <a:t> </a:t>
          </a:r>
          <a:r>
            <a:rPr lang="en-US" sz="1600" dirty="0">
              <a:solidFill>
                <a:srgbClr val="44546A"/>
              </a:solidFill>
            </a:rPr>
            <a:t>NAME</a:t>
          </a:r>
          <a:endParaRPr lang="en-US" sz="2000" dirty="0">
            <a:solidFill>
              <a:srgbClr val="44546A"/>
            </a:solidFill>
          </a:endParaRPr>
        </a:p>
      </dgm:t>
    </dgm:pt>
    <dgm:pt modelId="{844B5C61-BCA7-47F9-92D0-C7B1CC199B7D}" type="parTrans" cxnId="{3746E826-828E-4020-915D-5D074FBDB491}">
      <dgm:prSet/>
      <dgm:spPr/>
      <dgm:t>
        <a:bodyPr/>
        <a:lstStyle/>
        <a:p>
          <a:endParaRPr lang="en-US"/>
        </a:p>
      </dgm:t>
    </dgm:pt>
    <dgm:pt modelId="{D9DC8107-F96D-4689-ACA7-B6C1D050D691}" type="sibTrans" cxnId="{3746E826-828E-4020-915D-5D074FBDB491}">
      <dgm:prSet/>
      <dgm:spPr/>
      <dgm:t>
        <a:bodyPr/>
        <a:lstStyle/>
        <a:p>
          <a:endParaRPr lang="en-US"/>
        </a:p>
      </dgm:t>
    </dgm:pt>
    <dgm:pt modelId="{138DCDA4-27A1-4755-8758-08286AA394B4}">
      <dgm:prSet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 anchor="ctr"/>
        <a:lstStyle/>
        <a:p>
          <a:r>
            <a:rPr lang="en-US" sz="1800" dirty="0">
              <a:solidFill>
                <a:srgbClr val="44546A"/>
              </a:solidFill>
            </a:rPr>
            <a:t>This must read exactly how it is registered with the IRS, SOS, and CTU</a:t>
          </a:r>
        </a:p>
      </dgm:t>
    </dgm:pt>
    <dgm:pt modelId="{2B004BE8-0D25-4956-A964-1519BA748283}" type="parTrans" cxnId="{A18C6E50-8FA1-4A2A-AF6C-0E91570AD60E}">
      <dgm:prSet/>
      <dgm:spPr/>
      <dgm:t>
        <a:bodyPr/>
        <a:lstStyle/>
        <a:p>
          <a:endParaRPr lang="en-US"/>
        </a:p>
      </dgm:t>
    </dgm:pt>
    <dgm:pt modelId="{4F727E55-E823-4D6E-B9B4-A32245F6B610}" type="sibTrans" cxnId="{A18C6E50-8FA1-4A2A-AF6C-0E91570AD60E}">
      <dgm:prSet/>
      <dgm:spPr/>
      <dgm:t>
        <a:bodyPr/>
        <a:lstStyle/>
        <a:p>
          <a:endParaRPr lang="en-US"/>
        </a:p>
      </dgm:t>
    </dgm:pt>
    <dgm:pt modelId="{8713A611-CCFD-4732-B573-8865B82A606F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600" dirty="0">
              <a:solidFill>
                <a:srgbClr val="44546A"/>
              </a:solidFill>
            </a:rPr>
            <a:t>ORGANIZATION’S PHONE NUMBER &amp; EMAIL</a:t>
          </a:r>
        </a:p>
      </dgm:t>
    </dgm:pt>
    <dgm:pt modelId="{108E69D9-1E39-4E19-843B-5B0E1404DFAB}" type="parTrans" cxnId="{D56E3606-24B0-46F5-97D7-7412E9BB1AA1}">
      <dgm:prSet/>
      <dgm:spPr/>
      <dgm:t>
        <a:bodyPr/>
        <a:lstStyle/>
        <a:p>
          <a:endParaRPr lang="en-US"/>
        </a:p>
      </dgm:t>
    </dgm:pt>
    <dgm:pt modelId="{00C282E2-1E92-49B8-ADB4-A6A067098DB2}" type="sibTrans" cxnId="{D56E3606-24B0-46F5-97D7-7412E9BB1AA1}">
      <dgm:prSet/>
      <dgm:spPr/>
      <dgm:t>
        <a:bodyPr/>
        <a:lstStyle/>
        <a:p>
          <a:endParaRPr lang="en-US"/>
        </a:p>
      </dgm:t>
    </dgm:pt>
    <dgm:pt modelId="{E9397896-EC49-4672-9F91-AC8FE0AF05B3}">
      <dgm:prSet custT="1"/>
      <dgm:spPr/>
      <dgm:t>
        <a:bodyPr anchor="t"/>
        <a:lstStyle/>
        <a:p>
          <a:r>
            <a:rPr lang="en-US" sz="1800" dirty="0">
              <a:solidFill>
                <a:srgbClr val="44546A"/>
              </a:solidFill>
            </a:rPr>
            <a:t>Phone number and Email must belong to the organization and must be actively monitored.</a:t>
          </a:r>
        </a:p>
      </dgm:t>
    </dgm:pt>
    <dgm:pt modelId="{176B8783-B896-405D-B8F6-2FC5A9251A07}" type="parTrans" cxnId="{3EA3675F-6630-4FD3-8CCB-0D9AFA03ACBC}">
      <dgm:prSet/>
      <dgm:spPr/>
      <dgm:t>
        <a:bodyPr/>
        <a:lstStyle/>
        <a:p>
          <a:endParaRPr lang="en-US"/>
        </a:p>
      </dgm:t>
    </dgm:pt>
    <dgm:pt modelId="{99D033C7-9DA3-4ED1-9EFB-9366FE72C5FD}" type="sibTrans" cxnId="{3EA3675F-6630-4FD3-8CCB-0D9AFA03ACBC}">
      <dgm:prSet/>
      <dgm:spPr/>
      <dgm:t>
        <a:bodyPr/>
        <a:lstStyle/>
        <a:p>
          <a:endParaRPr lang="en-US"/>
        </a:p>
      </dgm:t>
    </dgm:pt>
    <dgm:pt modelId="{8903E568-F73A-42AA-94CF-76782C5CA3E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ORGANIZATION’S ADDRESS</a:t>
          </a:r>
        </a:p>
      </dgm:t>
    </dgm:pt>
    <dgm:pt modelId="{23395522-9D7B-40D5-BF05-9869953F5047}" type="sibTrans" cxnId="{E7E6802A-ED34-4296-967A-14B9EE5A92AF}">
      <dgm:prSet/>
      <dgm:spPr/>
      <dgm:t>
        <a:bodyPr/>
        <a:lstStyle/>
        <a:p>
          <a:endParaRPr lang="en-US"/>
        </a:p>
      </dgm:t>
    </dgm:pt>
    <dgm:pt modelId="{4A5CA8ED-0F06-45A7-B5D9-8BA070010185}" type="parTrans" cxnId="{E7E6802A-ED34-4296-967A-14B9EE5A92AF}">
      <dgm:prSet/>
      <dgm:spPr/>
      <dgm:t>
        <a:bodyPr/>
        <a:lstStyle/>
        <a:p>
          <a:endParaRPr lang="en-US"/>
        </a:p>
      </dgm:t>
    </dgm:pt>
    <dgm:pt modelId="{A51BC9F5-7776-4606-9F04-7BC2185B4CA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 anchor="ctr"/>
        <a:lstStyle/>
        <a:p>
          <a:r>
            <a:rPr lang="en-US" sz="1800" dirty="0">
              <a:solidFill>
                <a:srgbClr val="44546A"/>
              </a:solidFill>
            </a:rPr>
            <a:t>This must be the organization’s official mailing address.</a:t>
          </a:r>
        </a:p>
      </dgm:t>
    </dgm:pt>
    <dgm:pt modelId="{A3D4F06E-DCFE-43D8-84FD-13DE37C2F6E0}" type="parTrans" cxnId="{2B8F89CD-D8BE-484A-AFFA-D6BD17C34C3A}">
      <dgm:prSet/>
      <dgm:spPr/>
      <dgm:t>
        <a:bodyPr/>
        <a:lstStyle/>
        <a:p>
          <a:endParaRPr lang="en-US"/>
        </a:p>
      </dgm:t>
    </dgm:pt>
    <dgm:pt modelId="{FEFB202B-8E69-4CBE-904E-FCF36CE2253E}" type="sibTrans" cxnId="{2B8F89CD-D8BE-484A-AFFA-D6BD17C34C3A}">
      <dgm:prSet/>
      <dgm:spPr/>
      <dgm:t>
        <a:bodyPr/>
        <a:lstStyle/>
        <a:p>
          <a:endParaRPr lang="en-US"/>
        </a:p>
      </dgm:t>
    </dgm:pt>
    <dgm:pt modelId="{36EE5031-61C6-4EC8-B2B2-D24EE6F342CC}" type="pres">
      <dgm:prSet presAssocID="{2170413C-1C24-476B-B3BD-065521D661B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6283685-ABC2-4B3E-A43B-DD07118A0B05}" type="pres">
      <dgm:prSet presAssocID="{1790CD14-5C76-4AE5-A8A3-605A91659CF9}" presName="parentText1" presStyleLbl="node1" presStyleIdx="0" presStyleCnt="3" custScaleX="140078">
        <dgm:presLayoutVars>
          <dgm:chMax/>
          <dgm:chPref val="3"/>
          <dgm:bulletEnabled val="1"/>
        </dgm:presLayoutVars>
      </dgm:prSet>
      <dgm:spPr/>
    </dgm:pt>
    <dgm:pt modelId="{810374F9-28F1-4C87-919D-0EDE85BF6DFE}" type="pres">
      <dgm:prSet presAssocID="{1790CD14-5C76-4AE5-A8A3-605A91659CF9}" presName="childText1" presStyleLbl="solidAlignAcc1" presStyleIdx="0" presStyleCnt="3" custLinFactNeighborX="-65437" custLinFactNeighborY="-998">
        <dgm:presLayoutVars>
          <dgm:chMax val="0"/>
          <dgm:chPref val="0"/>
          <dgm:bulletEnabled val="1"/>
        </dgm:presLayoutVars>
      </dgm:prSet>
      <dgm:spPr/>
    </dgm:pt>
    <dgm:pt modelId="{EC121EC2-FC7D-4E7A-81F0-94912A21336A}" type="pres">
      <dgm:prSet presAssocID="{8903E568-F73A-42AA-94CF-76782C5CA3E8}" presName="parentText2" presStyleLbl="node1" presStyleIdx="1" presStyleCnt="3" custScaleX="157586">
        <dgm:presLayoutVars>
          <dgm:chMax/>
          <dgm:chPref val="3"/>
          <dgm:bulletEnabled val="1"/>
        </dgm:presLayoutVars>
      </dgm:prSet>
      <dgm:spPr/>
    </dgm:pt>
    <dgm:pt modelId="{7F01D82A-9F3F-4EA6-B264-35FAD3A3C0DA}" type="pres">
      <dgm:prSet presAssocID="{8903E568-F73A-42AA-94CF-76782C5CA3E8}" presName="childText2" presStyleLbl="solidAlignAcc1" presStyleIdx="1" presStyleCnt="3" custLinFactNeighborX="-64657" custLinFactNeighborY="-1516">
        <dgm:presLayoutVars>
          <dgm:chMax val="0"/>
          <dgm:chPref val="0"/>
          <dgm:bulletEnabled val="1"/>
        </dgm:presLayoutVars>
      </dgm:prSet>
      <dgm:spPr/>
    </dgm:pt>
    <dgm:pt modelId="{CD6A90E1-FFFF-46F6-8419-3831A983A11E}" type="pres">
      <dgm:prSet presAssocID="{8713A611-CCFD-4732-B573-8865B82A606F}" presName="parentText3" presStyleLbl="node1" presStyleIdx="2" presStyleCnt="3" custScaleX="203746">
        <dgm:presLayoutVars>
          <dgm:chMax/>
          <dgm:chPref val="3"/>
          <dgm:bulletEnabled val="1"/>
        </dgm:presLayoutVars>
      </dgm:prSet>
      <dgm:spPr/>
    </dgm:pt>
    <dgm:pt modelId="{8F12ED85-EF12-4887-B0B0-3A35E88B9D17}" type="pres">
      <dgm:prSet presAssocID="{8713A611-CCFD-4732-B573-8865B82A606F}" presName="childText3" presStyleLbl="solidAlignAcc1" presStyleIdx="2" presStyleCnt="3" custLinFactNeighborX="-64658" custLinFactNeighborY="-1486">
        <dgm:presLayoutVars>
          <dgm:chMax val="0"/>
          <dgm:chPref val="0"/>
          <dgm:bulletEnabled val="1"/>
        </dgm:presLayoutVars>
      </dgm:prSet>
      <dgm:spPr/>
    </dgm:pt>
  </dgm:ptLst>
  <dgm:cxnLst>
    <dgm:cxn modelId="{D56E3606-24B0-46F5-97D7-7412E9BB1AA1}" srcId="{2170413C-1C24-476B-B3BD-065521D661B6}" destId="{8713A611-CCFD-4732-B573-8865B82A606F}" srcOrd="2" destOrd="0" parTransId="{108E69D9-1E39-4E19-843B-5B0E1404DFAB}" sibTransId="{00C282E2-1E92-49B8-ADB4-A6A067098DB2}"/>
    <dgm:cxn modelId="{1B437524-07ED-462A-A177-E138ABAC94CA}" type="presOf" srcId="{2170413C-1C24-476B-B3BD-065521D661B6}" destId="{36EE5031-61C6-4EC8-B2B2-D24EE6F342CC}" srcOrd="0" destOrd="0" presId="urn:microsoft.com/office/officeart/2009/3/layout/IncreasingArrowsProcess"/>
    <dgm:cxn modelId="{3746E826-828E-4020-915D-5D074FBDB491}" srcId="{2170413C-1C24-476B-B3BD-065521D661B6}" destId="{1790CD14-5C76-4AE5-A8A3-605A91659CF9}" srcOrd="0" destOrd="0" parTransId="{844B5C61-BCA7-47F9-92D0-C7B1CC199B7D}" sibTransId="{D9DC8107-F96D-4689-ACA7-B6C1D050D691}"/>
    <dgm:cxn modelId="{E7E6802A-ED34-4296-967A-14B9EE5A92AF}" srcId="{2170413C-1C24-476B-B3BD-065521D661B6}" destId="{8903E568-F73A-42AA-94CF-76782C5CA3E8}" srcOrd="1" destOrd="0" parTransId="{4A5CA8ED-0F06-45A7-B5D9-8BA070010185}" sibTransId="{23395522-9D7B-40D5-BF05-9869953F5047}"/>
    <dgm:cxn modelId="{8392FA38-CA79-4F14-B308-3688F77D3499}" type="presOf" srcId="{8903E568-F73A-42AA-94CF-76782C5CA3E8}" destId="{EC121EC2-FC7D-4E7A-81F0-94912A21336A}" srcOrd="0" destOrd="0" presId="urn:microsoft.com/office/officeart/2009/3/layout/IncreasingArrowsProcess"/>
    <dgm:cxn modelId="{3EA3675F-6630-4FD3-8CCB-0D9AFA03ACBC}" srcId="{8713A611-CCFD-4732-B573-8865B82A606F}" destId="{E9397896-EC49-4672-9F91-AC8FE0AF05B3}" srcOrd="0" destOrd="0" parTransId="{176B8783-B896-405D-B8F6-2FC5A9251A07}" sibTransId="{99D033C7-9DA3-4ED1-9EFB-9366FE72C5FD}"/>
    <dgm:cxn modelId="{B142486F-28B7-4DA4-AEA7-C9A2510A370E}" type="presOf" srcId="{E9397896-EC49-4672-9F91-AC8FE0AF05B3}" destId="{8F12ED85-EF12-4887-B0B0-3A35E88B9D17}" srcOrd="0" destOrd="0" presId="urn:microsoft.com/office/officeart/2009/3/layout/IncreasingArrowsProcess"/>
    <dgm:cxn modelId="{A18C6E50-8FA1-4A2A-AF6C-0E91570AD60E}" srcId="{1790CD14-5C76-4AE5-A8A3-605A91659CF9}" destId="{138DCDA4-27A1-4755-8758-08286AA394B4}" srcOrd="0" destOrd="0" parTransId="{2B004BE8-0D25-4956-A964-1519BA748283}" sibTransId="{4F727E55-E823-4D6E-B9B4-A32245F6B610}"/>
    <dgm:cxn modelId="{5ABDC250-DC7D-4644-AE79-12CEF1E23D27}" type="presOf" srcId="{138DCDA4-27A1-4755-8758-08286AA394B4}" destId="{810374F9-28F1-4C87-919D-0EDE85BF6DFE}" srcOrd="0" destOrd="0" presId="urn:microsoft.com/office/officeart/2009/3/layout/IncreasingArrowsProcess"/>
    <dgm:cxn modelId="{2B8F89CD-D8BE-484A-AFFA-D6BD17C34C3A}" srcId="{8903E568-F73A-42AA-94CF-76782C5CA3E8}" destId="{A51BC9F5-7776-4606-9F04-7BC2185B4CA5}" srcOrd="0" destOrd="0" parTransId="{A3D4F06E-DCFE-43D8-84FD-13DE37C2F6E0}" sibTransId="{FEFB202B-8E69-4CBE-904E-FCF36CE2253E}"/>
    <dgm:cxn modelId="{B7A5EEE6-C9EE-41E9-B924-5A474D169E38}" type="presOf" srcId="{A51BC9F5-7776-4606-9F04-7BC2185B4CA5}" destId="{7F01D82A-9F3F-4EA6-B264-35FAD3A3C0DA}" srcOrd="0" destOrd="0" presId="urn:microsoft.com/office/officeart/2009/3/layout/IncreasingArrowsProcess"/>
    <dgm:cxn modelId="{00E883EB-DDF2-4D47-B733-0596D04B7B50}" type="presOf" srcId="{1790CD14-5C76-4AE5-A8A3-605A91659CF9}" destId="{E6283685-ABC2-4B3E-A43B-DD07118A0B05}" srcOrd="0" destOrd="0" presId="urn:microsoft.com/office/officeart/2009/3/layout/IncreasingArrowsProcess"/>
    <dgm:cxn modelId="{BD0F46EC-2F4B-4C03-BDD0-E5C82B61D990}" type="presOf" srcId="{8713A611-CCFD-4732-B573-8865B82A606F}" destId="{CD6A90E1-FFFF-46F6-8419-3831A983A11E}" srcOrd="0" destOrd="0" presId="urn:microsoft.com/office/officeart/2009/3/layout/IncreasingArrowsProcess"/>
    <dgm:cxn modelId="{C4226160-D463-4A46-9068-655247B05770}" type="presParOf" srcId="{36EE5031-61C6-4EC8-B2B2-D24EE6F342CC}" destId="{E6283685-ABC2-4B3E-A43B-DD07118A0B05}" srcOrd="0" destOrd="0" presId="urn:microsoft.com/office/officeart/2009/3/layout/IncreasingArrowsProcess"/>
    <dgm:cxn modelId="{FCC75340-EFAC-4748-B800-E0640F399CD6}" type="presParOf" srcId="{36EE5031-61C6-4EC8-B2B2-D24EE6F342CC}" destId="{810374F9-28F1-4C87-919D-0EDE85BF6DFE}" srcOrd="1" destOrd="0" presId="urn:microsoft.com/office/officeart/2009/3/layout/IncreasingArrowsProcess"/>
    <dgm:cxn modelId="{03788A51-F58B-4C8C-96B2-6098EB5D63DA}" type="presParOf" srcId="{36EE5031-61C6-4EC8-B2B2-D24EE6F342CC}" destId="{EC121EC2-FC7D-4E7A-81F0-94912A21336A}" srcOrd="2" destOrd="0" presId="urn:microsoft.com/office/officeart/2009/3/layout/IncreasingArrowsProcess"/>
    <dgm:cxn modelId="{A736A303-3C4E-42AF-BFD4-8EA4A44D4E24}" type="presParOf" srcId="{36EE5031-61C6-4EC8-B2B2-D24EE6F342CC}" destId="{7F01D82A-9F3F-4EA6-B264-35FAD3A3C0DA}" srcOrd="3" destOrd="0" presId="urn:microsoft.com/office/officeart/2009/3/layout/IncreasingArrowsProcess"/>
    <dgm:cxn modelId="{E418E243-ABC2-4F13-A082-D3274D82C0F8}" type="presParOf" srcId="{36EE5031-61C6-4EC8-B2B2-D24EE6F342CC}" destId="{CD6A90E1-FFFF-46F6-8419-3831A983A11E}" srcOrd="4" destOrd="0" presId="urn:microsoft.com/office/officeart/2009/3/layout/IncreasingArrowsProcess"/>
    <dgm:cxn modelId="{0B180CE5-9DEB-4213-8104-A68CFC225046}" type="presParOf" srcId="{36EE5031-61C6-4EC8-B2B2-D24EE6F342CC}" destId="{8F12ED85-EF12-4887-B0B0-3A35E88B9D1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9C516F-08C4-49D7-82AB-E71ED4B59824}" type="doc">
      <dgm:prSet loTypeId="urn:microsoft.com/office/officeart/2005/8/layout/venn3" loCatId="relationship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284168-70B8-40D2-86F2-5553E684F138}">
      <dgm:prSet/>
      <dgm:spPr/>
      <dgm:t>
        <a:bodyPr/>
        <a:lstStyle/>
        <a:p>
          <a:r>
            <a:rPr lang="en-US" dirty="0"/>
            <a:t>Indicate which type of license is being sought </a:t>
          </a:r>
        </a:p>
      </dgm:t>
    </dgm:pt>
    <dgm:pt modelId="{B239B704-B174-4FD2-8596-4030E3E14E2A}" type="parTrans" cxnId="{4629F278-3C87-4340-95D7-BAF20AAED4A0}">
      <dgm:prSet/>
      <dgm:spPr/>
      <dgm:t>
        <a:bodyPr/>
        <a:lstStyle/>
        <a:p>
          <a:endParaRPr lang="en-US"/>
        </a:p>
      </dgm:t>
    </dgm:pt>
    <dgm:pt modelId="{F6FB807D-CF9F-437C-9F0F-81E8773E6874}" type="sibTrans" cxnId="{4629F278-3C87-4340-95D7-BAF20AAED4A0}">
      <dgm:prSet/>
      <dgm:spPr/>
      <dgm:t>
        <a:bodyPr/>
        <a:lstStyle/>
        <a:p>
          <a:endParaRPr lang="en-US"/>
        </a:p>
      </dgm:t>
    </dgm:pt>
    <dgm:pt modelId="{265E9B89-CEB7-4D43-BE20-1406987E8457}">
      <dgm:prSet/>
      <dgm:spPr/>
      <dgm:t>
        <a:bodyPr/>
        <a:lstStyle/>
        <a:p>
          <a:r>
            <a:rPr lang="en-US" dirty="0"/>
            <a:t>Annual</a:t>
          </a:r>
        </a:p>
      </dgm:t>
    </dgm:pt>
    <dgm:pt modelId="{E7907E4B-860E-4984-8209-24913A3FDFD4}" type="parTrans" cxnId="{9AF396B6-7CCA-4106-9E71-2E4BAE7F1808}">
      <dgm:prSet/>
      <dgm:spPr/>
      <dgm:t>
        <a:bodyPr/>
        <a:lstStyle/>
        <a:p>
          <a:endParaRPr lang="en-US"/>
        </a:p>
      </dgm:t>
    </dgm:pt>
    <dgm:pt modelId="{641A6E22-8BB3-43C1-8BA2-1CE286DCE039}" type="sibTrans" cxnId="{9AF396B6-7CCA-4106-9E71-2E4BAE7F1808}">
      <dgm:prSet/>
      <dgm:spPr/>
      <dgm:t>
        <a:bodyPr/>
        <a:lstStyle/>
        <a:p>
          <a:endParaRPr lang="en-US"/>
        </a:p>
      </dgm:t>
    </dgm:pt>
    <dgm:pt modelId="{24330307-A9D4-4D25-B20F-117844A44DC8}">
      <dgm:prSet/>
      <dgm:spPr/>
      <dgm:t>
        <a:bodyPr/>
        <a:lstStyle/>
        <a:p>
          <a:r>
            <a:rPr lang="en-US" dirty="0"/>
            <a:t>Special Event</a:t>
          </a:r>
        </a:p>
      </dgm:t>
    </dgm:pt>
    <dgm:pt modelId="{25A92B50-B6B3-4311-B234-6ED6DD4E9DAC}" type="parTrans" cxnId="{C44BE48E-A72D-49E5-828F-C16BCDA09046}">
      <dgm:prSet/>
      <dgm:spPr/>
      <dgm:t>
        <a:bodyPr/>
        <a:lstStyle/>
        <a:p>
          <a:endParaRPr lang="en-US"/>
        </a:p>
      </dgm:t>
    </dgm:pt>
    <dgm:pt modelId="{6F391DAA-7533-4EB1-B651-59A7D197B12B}" type="sibTrans" cxnId="{C44BE48E-A72D-49E5-828F-C16BCDA09046}">
      <dgm:prSet/>
      <dgm:spPr/>
      <dgm:t>
        <a:bodyPr/>
        <a:lstStyle/>
        <a:p>
          <a:endParaRPr lang="en-US"/>
        </a:p>
      </dgm:t>
    </dgm:pt>
    <dgm:pt modelId="{10CA3C4F-C575-4D70-84CB-3BBF50F2DDD1}">
      <dgm:prSet/>
      <dgm:spPr/>
      <dgm:t>
        <a:bodyPr/>
        <a:lstStyle/>
        <a:p>
          <a:r>
            <a:rPr lang="en-US" dirty="0"/>
            <a:t>Name of Location</a:t>
          </a:r>
        </a:p>
      </dgm:t>
    </dgm:pt>
    <dgm:pt modelId="{36A37433-AA91-439D-85E4-4598BB075BDA}" type="parTrans" cxnId="{204AEE6A-BFB3-4F9F-B44C-6801ED746984}">
      <dgm:prSet/>
      <dgm:spPr/>
      <dgm:t>
        <a:bodyPr/>
        <a:lstStyle/>
        <a:p>
          <a:endParaRPr lang="en-US"/>
        </a:p>
      </dgm:t>
    </dgm:pt>
    <dgm:pt modelId="{EC02D795-44EC-4A5D-A1AE-7B01A868B8A5}" type="sibTrans" cxnId="{204AEE6A-BFB3-4F9F-B44C-6801ED746984}">
      <dgm:prSet/>
      <dgm:spPr/>
      <dgm:t>
        <a:bodyPr/>
        <a:lstStyle/>
        <a:p>
          <a:endParaRPr lang="en-US"/>
        </a:p>
      </dgm:t>
    </dgm:pt>
    <dgm:pt modelId="{7488809A-1CAA-431D-B71B-C7E277D61E87}">
      <dgm:prSet/>
      <dgm:spPr/>
      <dgm:t>
        <a:bodyPr/>
        <a:lstStyle/>
        <a:p>
          <a:r>
            <a:rPr lang="en-US" dirty="0"/>
            <a:t>Provide the name of the location where the tickets are being sold. </a:t>
          </a:r>
        </a:p>
      </dgm:t>
    </dgm:pt>
    <dgm:pt modelId="{D2B759DA-8C95-4BB0-B18F-6F37441AAEC3}" type="parTrans" cxnId="{5265843D-7265-4E3A-9B6D-5FDB06AC1350}">
      <dgm:prSet/>
      <dgm:spPr/>
      <dgm:t>
        <a:bodyPr/>
        <a:lstStyle/>
        <a:p>
          <a:endParaRPr lang="en-US"/>
        </a:p>
      </dgm:t>
    </dgm:pt>
    <dgm:pt modelId="{45DF0C9D-E132-4664-8CBB-4DED47DBE08A}" type="sibTrans" cxnId="{5265843D-7265-4E3A-9B6D-5FDB06AC1350}">
      <dgm:prSet/>
      <dgm:spPr/>
      <dgm:t>
        <a:bodyPr/>
        <a:lstStyle/>
        <a:p>
          <a:endParaRPr lang="en-US"/>
        </a:p>
      </dgm:t>
    </dgm:pt>
    <dgm:pt modelId="{E14FA757-721B-4D77-A2AD-6D8C18A3837B}">
      <dgm:prSet/>
      <dgm:spPr/>
      <dgm:t>
        <a:bodyPr/>
        <a:lstStyle/>
        <a:p>
          <a:r>
            <a:rPr lang="en-US" dirty="0"/>
            <a:t>Physical Address</a:t>
          </a:r>
        </a:p>
      </dgm:t>
    </dgm:pt>
    <dgm:pt modelId="{2A0FB5E5-6BF2-444E-80B9-8AB0F81914B3}" type="parTrans" cxnId="{2C0366D5-9CD5-4ED1-A85F-9A0B19F05256}">
      <dgm:prSet/>
      <dgm:spPr/>
      <dgm:t>
        <a:bodyPr/>
        <a:lstStyle/>
        <a:p>
          <a:endParaRPr lang="en-US"/>
        </a:p>
      </dgm:t>
    </dgm:pt>
    <dgm:pt modelId="{717C73AF-D874-4AC0-96E9-3396ABFD5E55}" type="sibTrans" cxnId="{2C0366D5-9CD5-4ED1-A85F-9A0B19F05256}">
      <dgm:prSet/>
      <dgm:spPr/>
      <dgm:t>
        <a:bodyPr/>
        <a:lstStyle/>
        <a:p>
          <a:endParaRPr lang="en-US"/>
        </a:p>
      </dgm:t>
    </dgm:pt>
    <dgm:pt modelId="{321C2624-2BFC-4E06-B542-475E25C0D877}">
      <dgm:prSet/>
      <dgm:spPr/>
      <dgm:t>
        <a:bodyPr/>
        <a:lstStyle/>
        <a:p>
          <a:r>
            <a:rPr lang="en-US" dirty="0"/>
            <a:t>Provide the physical address where the tickets are being sold</a:t>
          </a:r>
        </a:p>
      </dgm:t>
    </dgm:pt>
    <dgm:pt modelId="{D206A4CF-6A13-4D43-B1AD-65B38DDFE130}" type="parTrans" cxnId="{8A9B028F-3319-479A-B489-5BF3D09C472F}">
      <dgm:prSet/>
      <dgm:spPr/>
      <dgm:t>
        <a:bodyPr/>
        <a:lstStyle/>
        <a:p>
          <a:endParaRPr lang="en-US"/>
        </a:p>
      </dgm:t>
    </dgm:pt>
    <dgm:pt modelId="{A2453A4B-482B-457E-91FB-19B521819EB0}" type="sibTrans" cxnId="{8A9B028F-3319-479A-B489-5BF3D09C472F}">
      <dgm:prSet/>
      <dgm:spPr/>
      <dgm:t>
        <a:bodyPr/>
        <a:lstStyle/>
        <a:p>
          <a:endParaRPr lang="en-US"/>
        </a:p>
      </dgm:t>
    </dgm:pt>
    <dgm:pt modelId="{A58D2D20-5CF5-4C64-A083-366A725595FE}" type="pres">
      <dgm:prSet presAssocID="{739C516F-08C4-49D7-82AB-E71ED4B59824}" presName="Name0" presStyleCnt="0">
        <dgm:presLayoutVars>
          <dgm:dir/>
          <dgm:resizeHandles val="exact"/>
        </dgm:presLayoutVars>
      </dgm:prSet>
      <dgm:spPr/>
    </dgm:pt>
    <dgm:pt modelId="{46B56FEE-608B-4416-935F-81D41D98A744}" type="pres">
      <dgm:prSet presAssocID="{62284168-70B8-40D2-86F2-5553E684F138}" presName="Name5" presStyleLbl="vennNode1" presStyleIdx="0" presStyleCnt="3">
        <dgm:presLayoutVars>
          <dgm:bulletEnabled val="1"/>
        </dgm:presLayoutVars>
      </dgm:prSet>
      <dgm:spPr/>
    </dgm:pt>
    <dgm:pt modelId="{5C3764F7-61F0-452F-AAE6-EC98FFDFFEB4}" type="pres">
      <dgm:prSet presAssocID="{F6FB807D-CF9F-437C-9F0F-81E8773E6874}" presName="space" presStyleCnt="0"/>
      <dgm:spPr/>
    </dgm:pt>
    <dgm:pt modelId="{F2D6B866-EE04-4901-8333-B7E1AAA58DCB}" type="pres">
      <dgm:prSet presAssocID="{10CA3C4F-C575-4D70-84CB-3BBF50F2DDD1}" presName="Name5" presStyleLbl="vennNode1" presStyleIdx="1" presStyleCnt="3">
        <dgm:presLayoutVars>
          <dgm:bulletEnabled val="1"/>
        </dgm:presLayoutVars>
      </dgm:prSet>
      <dgm:spPr/>
    </dgm:pt>
    <dgm:pt modelId="{319A3748-E93B-424D-9BBC-E5D632563E58}" type="pres">
      <dgm:prSet presAssocID="{EC02D795-44EC-4A5D-A1AE-7B01A868B8A5}" presName="space" presStyleCnt="0"/>
      <dgm:spPr/>
    </dgm:pt>
    <dgm:pt modelId="{AF6C2BBC-68C3-4439-895A-C2160A401F72}" type="pres">
      <dgm:prSet presAssocID="{E14FA757-721B-4D77-A2AD-6D8C18A3837B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5523D1B-4DDB-4826-B29C-4634B0B04812}" type="presOf" srcId="{7488809A-1CAA-431D-B71B-C7E277D61E87}" destId="{F2D6B866-EE04-4901-8333-B7E1AAA58DCB}" srcOrd="0" destOrd="1" presId="urn:microsoft.com/office/officeart/2005/8/layout/venn3"/>
    <dgm:cxn modelId="{15BC9B2E-15F2-4DF1-A5E7-277B9EF90BAD}" type="presOf" srcId="{24330307-A9D4-4D25-B20F-117844A44DC8}" destId="{46B56FEE-608B-4416-935F-81D41D98A744}" srcOrd="0" destOrd="2" presId="urn:microsoft.com/office/officeart/2005/8/layout/venn3"/>
    <dgm:cxn modelId="{EEB80238-8E1A-47D0-AC86-6F2479E63BA2}" type="presOf" srcId="{739C516F-08C4-49D7-82AB-E71ED4B59824}" destId="{A58D2D20-5CF5-4C64-A083-366A725595FE}" srcOrd="0" destOrd="0" presId="urn:microsoft.com/office/officeart/2005/8/layout/venn3"/>
    <dgm:cxn modelId="{5265843D-7265-4E3A-9B6D-5FDB06AC1350}" srcId="{10CA3C4F-C575-4D70-84CB-3BBF50F2DDD1}" destId="{7488809A-1CAA-431D-B71B-C7E277D61E87}" srcOrd="0" destOrd="0" parTransId="{D2B759DA-8C95-4BB0-B18F-6F37441AAEC3}" sibTransId="{45DF0C9D-E132-4664-8CBB-4DED47DBE08A}"/>
    <dgm:cxn modelId="{85175766-B290-4CAF-A6AC-3A70F6193BAB}" type="presOf" srcId="{265E9B89-CEB7-4D43-BE20-1406987E8457}" destId="{46B56FEE-608B-4416-935F-81D41D98A744}" srcOrd="0" destOrd="1" presId="urn:microsoft.com/office/officeart/2005/8/layout/venn3"/>
    <dgm:cxn modelId="{204AEE6A-BFB3-4F9F-B44C-6801ED746984}" srcId="{739C516F-08C4-49D7-82AB-E71ED4B59824}" destId="{10CA3C4F-C575-4D70-84CB-3BBF50F2DDD1}" srcOrd="1" destOrd="0" parTransId="{36A37433-AA91-439D-85E4-4598BB075BDA}" sibTransId="{EC02D795-44EC-4A5D-A1AE-7B01A868B8A5}"/>
    <dgm:cxn modelId="{2D979A4B-759C-4DA7-88D3-EE84DE3C7175}" type="presOf" srcId="{10CA3C4F-C575-4D70-84CB-3BBF50F2DDD1}" destId="{F2D6B866-EE04-4901-8333-B7E1AAA58DCB}" srcOrd="0" destOrd="0" presId="urn:microsoft.com/office/officeart/2005/8/layout/venn3"/>
    <dgm:cxn modelId="{4629F278-3C87-4340-95D7-BAF20AAED4A0}" srcId="{739C516F-08C4-49D7-82AB-E71ED4B59824}" destId="{62284168-70B8-40D2-86F2-5553E684F138}" srcOrd="0" destOrd="0" parTransId="{B239B704-B174-4FD2-8596-4030E3E14E2A}" sibTransId="{F6FB807D-CF9F-437C-9F0F-81E8773E6874}"/>
    <dgm:cxn modelId="{C44BE48E-A72D-49E5-828F-C16BCDA09046}" srcId="{62284168-70B8-40D2-86F2-5553E684F138}" destId="{24330307-A9D4-4D25-B20F-117844A44DC8}" srcOrd="1" destOrd="0" parTransId="{25A92B50-B6B3-4311-B234-6ED6DD4E9DAC}" sibTransId="{6F391DAA-7533-4EB1-B651-59A7D197B12B}"/>
    <dgm:cxn modelId="{8A9B028F-3319-479A-B489-5BF3D09C472F}" srcId="{E14FA757-721B-4D77-A2AD-6D8C18A3837B}" destId="{321C2624-2BFC-4E06-B542-475E25C0D877}" srcOrd="0" destOrd="0" parTransId="{D206A4CF-6A13-4D43-B1AD-65B38DDFE130}" sibTransId="{A2453A4B-482B-457E-91FB-19B521819EB0}"/>
    <dgm:cxn modelId="{907F9AA5-8AB5-4224-B88A-C6A7B8D2D45D}" type="presOf" srcId="{321C2624-2BFC-4E06-B542-475E25C0D877}" destId="{AF6C2BBC-68C3-4439-895A-C2160A401F72}" srcOrd="0" destOrd="1" presId="urn:microsoft.com/office/officeart/2005/8/layout/venn3"/>
    <dgm:cxn modelId="{9F0AC3AB-9C09-4363-A3EC-EA71AAEAAAF3}" type="presOf" srcId="{62284168-70B8-40D2-86F2-5553E684F138}" destId="{46B56FEE-608B-4416-935F-81D41D98A744}" srcOrd="0" destOrd="0" presId="urn:microsoft.com/office/officeart/2005/8/layout/venn3"/>
    <dgm:cxn modelId="{9AF396B6-7CCA-4106-9E71-2E4BAE7F1808}" srcId="{62284168-70B8-40D2-86F2-5553E684F138}" destId="{265E9B89-CEB7-4D43-BE20-1406987E8457}" srcOrd="0" destOrd="0" parTransId="{E7907E4B-860E-4984-8209-24913A3FDFD4}" sibTransId="{641A6E22-8BB3-43C1-8BA2-1CE286DCE039}"/>
    <dgm:cxn modelId="{2C0366D5-9CD5-4ED1-A85F-9A0B19F05256}" srcId="{739C516F-08C4-49D7-82AB-E71ED4B59824}" destId="{E14FA757-721B-4D77-A2AD-6D8C18A3837B}" srcOrd="2" destOrd="0" parTransId="{2A0FB5E5-6BF2-444E-80B9-8AB0F81914B3}" sibTransId="{717C73AF-D874-4AC0-96E9-3396ABFD5E55}"/>
    <dgm:cxn modelId="{CA49A4F9-F82B-4544-809D-928AF0B1C363}" type="presOf" srcId="{E14FA757-721B-4D77-A2AD-6D8C18A3837B}" destId="{AF6C2BBC-68C3-4439-895A-C2160A401F72}" srcOrd="0" destOrd="0" presId="urn:microsoft.com/office/officeart/2005/8/layout/venn3"/>
    <dgm:cxn modelId="{8BD17F38-14FC-4E60-A370-32D7EB5BB592}" type="presParOf" srcId="{A58D2D20-5CF5-4C64-A083-366A725595FE}" destId="{46B56FEE-608B-4416-935F-81D41D98A744}" srcOrd="0" destOrd="0" presId="urn:microsoft.com/office/officeart/2005/8/layout/venn3"/>
    <dgm:cxn modelId="{D151DA55-790B-478E-BA9E-39ECB184359E}" type="presParOf" srcId="{A58D2D20-5CF5-4C64-A083-366A725595FE}" destId="{5C3764F7-61F0-452F-AAE6-EC98FFDFFEB4}" srcOrd="1" destOrd="0" presId="urn:microsoft.com/office/officeart/2005/8/layout/venn3"/>
    <dgm:cxn modelId="{32AD9B42-0981-4CDC-9000-DBD7397CCD35}" type="presParOf" srcId="{A58D2D20-5CF5-4C64-A083-366A725595FE}" destId="{F2D6B866-EE04-4901-8333-B7E1AAA58DCB}" srcOrd="2" destOrd="0" presId="urn:microsoft.com/office/officeart/2005/8/layout/venn3"/>
    <dgm:cxn modelId="{462713F2-7477-4D4D-A6FC-51F9C12B6D75}" type="presParOf" srcId="{A58D2D20-5CF5-4C64-A083-366A725595FE}" destId="{319A3748-E93B-424D-9BBC-E5D632563E58}" srcOrd="3" destOrd="0" presId="urn:microsoft.com/office/officeart/2005/8/layout/venn3"/>
    <dgm:cxn modelId="{703C3169-6499-4639-9921-34C2BDBFA43B}" type="presParOf" srcId="{A58D2D20-5CF5-4C64-A083-366A725595FE}" destId="{AF6C2BBC-68C3-4439-895A-C2160A401F7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8C9282-FF4D-49CE-B649-2C61787FD172}" type="doc">
      <dgm:prSet loTypeId="urn:microsoft.com/office/officeart/2005/8/layout/hierarchy4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F95BAE-0212-4F6F-9CFD-0F0186D65929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Choose one of the following: </a:t>
          </a:r>
        </a:p>
      </dgm:t>
    </dgm:pt>
    <dgm:pt modelId="{17B0F333-8CFA-46A1-9D22-100984FD6906}" type="parTrans" cxnId="{D4336766-BFDC-435C-9CB4-157A53C71B24}">
      <dgm:prSet/>
      <dgm:spPr/>
      <dgm:t>
        <a:bodyPr/>
        <a:lstStyle/>
        <a:p>
          <a:endParaRPr lang="en-US"/>
        </a:p>
      </dgm:t>
    </dgm:pt>
    <dgm:pt modelId="{7F743BFA-C5D4-47E4-B9EE-8A1EF0AA7C6A}" type="sibTrans" cxnId="{D4336766-BFDC-435C-9CB4-157A53C71B24}">
      <dgm:prSet/>
      <dgm:spPr/>
      <dgm:t>
        <a:bodyPr/>
        <a:lstStyle/>
        <a:p>
          <a:endParaRPr lang="en-US"/>
        </a:p>
      </dgm:t>
    </dgm:pt>
    <dgm:pt modelId="{ECA842A0-34CE-43D9-9B7B-70AC1BF26D9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/>
            <a:t>Annual License </a:t>
          </a:r>
        </a:p>
      </dgm:t>
    </dgm:pt>
    <dgm:pt modelId="{EA43B6E3-1E94-4E36-AE61-875756935390}" type="parTrans" cxnId="{AEEAD2BC-4CAC-4307-B3CA-1B13DA38DA18}">
      <dgm:prSet/>
      <dgm:spPr/>
      <dgm:t>
        <a:bodyPr/>
        <a:lstStyle/>
        <a:p>
          <a:endParaRPr lang="en-US"/>
        </a:p>
      </dgm:t>
    </dgm:pt>
    <dgm:pt modelId="{965BA702-1915-4886-BD2C-1FCD06170203}" type="sibTrans" cxnId="{AEEAD2BC-4CAC-4307-B3CA-1B13DA38DA18}">
      <dgm:prSet/>
      <dgm:spPr/>
      <dgm:t>
        <a:bodyPr/>
        <a:lstStyle/>
        <a:p>
          <a:endParaRPr lang="en-US"/>
        </a:p>
      </dgm:t>
    </dgm:pt>
    <dgm:pt modelId="{85FB9419-4B6B-4BE7-9C01-4694108FD88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Can be issued for a full calendar year</a:t>
          </a:r>
        </a:p>
      </dgm:t>
    </dgm:pt>
    <dgm:pt modelId="{22CEAAA4-7FAB-4EC4-A530-FCA4AACFD6F8}" type="parTrans" cxnId="{92FF2255-3058-4F58-A415-7293D81CBE3F}">
      <dgm:prSet/>
      <dgm:spPr/>
      <dgm:t>
        <a:bodyPr/>
        <a:lstStyle/>
        <a:p>
          <a:endParaRPr lang="en-US"/>
        </a:p>
      </dgm:t>
    </dgm:pt>
    <dgm:pt modelId="{9A334454-C593-49CE-8914-3524378E2458}" type="sibTrans" cxnId="{92FF2255-3058-4F58-A415-7293D81CBE3F}">
      <dgm:prSet/>
      <dgm:spPr/>
      <dgm:t>
        <a:bodyPr/>
        <a:lstStyle/>
        <a:p>
          <a:endParaRPr lang="en-US"/>
        </a:p>
      </dgm:t>
    </dgm:pt>
    <dgm:pt modelId="{46A0984D-B392-40D8-B309-940AA2291B7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Enter the starting month and ending month of the requested license</a:t>
          </a:r>
        </a:p>
      </dgm:t>
    </dgm:pt>
    <dgm:pt modelId="{AA985757-64C9-4F4A-AFDB-F9CD620BDC92}" type="parTrans" cxnId="{D4AEEFE3-10DB-4FE3-A113-045F8FE9ADE1}">
      <dgm:prSet/>
      <dgm:spPr/>
      <dgm:t>
        <a:bodyPr/>
        <a:lstStyle/>
        <a:p>
          <a:endParaRPr lang="en-US"/>
        </a:p>
      </dgm:t>
    </dgm:pt>
    <dgm:pt modelId="{C1E6197E-AB24-42FC-9DE3-6D9C48C6AACD}" type="sibTrans" cxnId="{D4AEEFE3-10DB-4FE3-A113-045F8FE9ADE1}">
      <dgm:prSet/>
      <dgm:spPr/>
      <dgm:t>
        <a:bodyPr/>
        <a:lstStyle/>
        <a:p>
          <a:endParaRPr lang="en-US"/>
        </a:p>
      </dgm:t>
    </dgm:pt>
    <dgm:pt modelId="{FDB5914B-C943-40F2-8053-E946D95FAB9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Special Event License</a:t>
          </a:r>
        </a:p>
      </dgm:t>
    </dgm:pt>
    <dgm:pt modelId="{8B03A58D-6BB9-4E22-B674-5F3F0E8140DE}" type="parTrans" cxnId="{61EF6064-D4E2-4E63-87FD-4C89C969AA84}">
      <dgm:prSet/>
      <dgm:spPr/>
      <dgm:t>
        <a:bodyPr/>
        <a:lstStyle/>
        <a:p>
          <a:endParaRPr lang="en-US"/>
        </a:p>
      </dgm:t>
    </dgm:pt>
    <dgm:pt modelId="{9ABC820E-0706-4FB1-8CDA-998ACF4F9CAA}" type="sibTrans" cxnId="{61EF6064-D4E2-4E63-87FD-4C89C969AA84}">
      <dgm:prSet/>
      <dgm:spPr/>
      <dgm:t>
        <a:bodyPr/>
        <a:lstStyle/>
        <a:p>
          <a:endParaRPr lang="en-US"/>
        </a:p>
      </dgm:t>
    </dgm:pt>
    <dgm:pt modelId="{3A257105-8E15-494D-BE8E-042B1078300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Is only issued once a year</a:t>
          </a:r>
        </a:p>
      </dgm:t>
    </dgm:pt>
    <dgm:pt modelId="{48D5B158-5EA7-44A1-9183-2DCED1EA341A}" type="parTrans" cxnId="{A412D866-7E62-4EB7-B1FE-8127288A3CE6}">
      <dgm:prSet/>
      <dgm:spPr/>
      <dgm:t>
        <a:bodyPr/>
        <a:lstStyle/>
        <a:p>
          <a:endParaRPr lang="en-US"/>
        </a:p>
      </dgm:t>
    </dgm:pt>
    <dgm:pt modelId="{EA341266-BC4D-42C1-9E3C-05D8087DFB21}" type="sibTrans" cxnId="{A412D866-7E62-4EB7-B1FE-8127288A3CE6}">
      <dgm:prSet/>
      <dgm:spPr/>
      <dgm:t>
        <a:bodyPr/>
        <a:lstStyle/>
        <a:p>
          <a:endParaRPr lang="en-US"/>
        </a:p>
      </dgm:t>
    </dgm:pt>
    <dgm:pt modelId="{812FAA0F-1568-4DEB-A4BC-AD80747A446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Maximum of 4 consecutive days</a:t>
          </a:r>
        </a:p>
      </dgm:t>
    </dgm:pt>
    <dgm:pt modelId="{276C6864-FAD9-471D-9144-452C35AAC05B}" type="parTrans" cxnId="{1D6B44FB-8104-40B5-9D09-C5530D356245}">
      <dgm:prSet/>
      <dgm:spPr/>
      <dgm:t>
        <a:bodyPr/>
        <a:lstStyle/>
        <a:p>
          <a:endParaRPr lang="en-US"/>
        </a:p>
      </dgm:t>
    </dgm:pt>
    <dgm:pt modelId="{F7C28876-6C9F-4B85-8365-379259D0AE30}" type="sibTrans" cxnId="{1D6B44FB-8104-40B5-9D09-C5530D356245}">
      <dgm:prSet/>
      <dgm:spPr/>
      <dgm:t>
        <a:bodyPr/>
        <a:lstStyle/>
        <a:p>
          <a:endParaRPr lang="en-US"/>
        </a:p>
      </dgm:t>
    </dgm:pt>
    <dgm:pt modelId="{2B9BC1FF-4A25-4577-AE8E-0349E056FB8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Enter the name of the event</a:t>
          </a:r>
        </a:p>
      </dgm:t>
    </dgm:pt>
    <dgm:pt modelId="{2B726367-C379-41EE-A05C-7BFE27F31254}" type="parTrans" cxnId="{C34817A4-3F2E-4419-8565-3204B33461E2}">
      <dgm:prSet/>
      <dgm:spPr/>
      <dgm:t>
        <a:bodyPr/>
        <a:lstStyle/>
        <a:p>
          <a:endParaRPr lang="en-US"/>
        </a:p>
      </dgm:t>
    </dgm:pt>
    <dgm:pt modelId="{031161B7-3230-41E3-A092-4DEB0A3CB720}" type="sibTrans" cxnId="{C34817A4-3F2E-4419-8565-3204B33461E2}">
      <dgm:prSet/>
      <dgm:spPr/>
      <dgm:t>
        <a:bodyPr/>
        <a:lstStyle/>
        <a:p>
          <a:endParaRPr lang="en-US"/>
        </a:p>
      </dgm:t>
    </dgm:pt>
    <dgm:pt modelId="{540D01C3-8574-4E83-9E7E-B362B3C5B64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Enter the ticket sale start date and end date</a:t>
          </a:r>
        </a:p>
      </dgm:t>
    </dgm:pt>
    <dgm:pt modelId="{4DFBE7EE-A49E-4B05-9D08-D969303743E8}" type="parTrans" cxnId="{F487E3E7-87C7-494D-80ED-3C228E35EF6F}">
      <dgm:prSet/>
      <dgm:spPr/>
      <dgm:t>
        <a:bodyPr/>
        <a:lstStyle/>
        <a:p>
          <a:endParaRPr lang="en-US"/>
        </a:p>
      </dgm:t>
    </dgm:pt>
    <dgm:pt modelId="{19228676-6876-4522-AFCF-A0559A7E3BF1}" type="sibTrans" cxnId="{F487E3E7-87C7-494D-80ED-3C228E35EF6F}">
      <dgm:prSet/>
      <dgm:spPr/>
      <dgm:t>
        <a:bodyPr/>
        <a:lstStyle/>
        <a:p>
          <a:endParaRPr lang="en-US"/>
        </a:p>
      </dgm:t>
    </dgm:pt>
    <dgm:pt modelId="{F921EA4B-A12B-4EDA-96E7-6F5279E6ABAA}" type="pres">
      <dgm:prSet presAssocID="{328C9282-FF4D-49CE-B649-2C61787FD1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8EBBCF-446A-4AC0-AB80-C27FF552A1A1}" type="pres">
      <dgm:prSet presAssocID="{70F95BAE-0212-4F6F-9CFD-0F0186D65929}" presName="vertOne" presStyleCnt="0"/>
      <dgm:spPr/>
    </dgm:pt>
    <dgm:pt modelId="{F597CCAC-AB04-4290-A952-6340944C0139}" type="pres">
      <dgm:prSet presAssocID="{70F95BAE-0212-4F6F-9CFD-0F0186D65929}" presName="txOne" presStyleLbl="node0" presStyleIdx="0" presStyleCnt="1" custLinFactNeighborX="-26" custLinFactNeighborY="52540">
        <dgm:presLayoutVars>
          <dgm:chPref val="3"/>
        </dgm:presLayoutVars>
      </dgm:prSet>
      <dgm:spPr/>
    </dgm:pt>
    <dgm:pt modelId="{6F9ED884-E8D5-4342-BAC8-A317C02D6283}" type="pres">
      <dgm:prSet presAssocID="{70F95BAE-0212-4F6F-9CFD-0F0186D65929}" presName="parTransOne" presStyleCnt="0"/>
      <dgm:spPr/>
    </dgm:pt>
    <dgm:pt modelId="{0E1C6EA0-975B-4D15-BEF4-80B2F48A8EFF}" type="pres">
      <dgm:prSet presAssocID="{70F95BAE-0212-4F6F-9CFD-0F0186D65929}" presName="horzOne" presStyleCnt="0"/>
      <dgm:spPr/>
    </dgm:pt>
    <dgm:pt modelId="{5EB83574-ACD3-4745-AFC1-D89E8C88CB11}" type="pres">
      <dgm:prSet presAssocID="{ECA842A0-34CE-43D9-9B7B-70AC1BF26D96}" presName="vertTwo" presStyleCnt="0"/>
      <dgm:spPr/>
    </dgm:pt>
    <dgm:pt modelId="{E743355D-BC87-49EC-B7CD-4132B0D837A2}" type="pres">
      <dgm:prSet presAssocID="{ECA842A0-34CE-43D9-9B7B-70AC1BF26D96}" presName="txTwo" presStyleLbl="node2" presStyleIdx="0" presStyleCnt="2">
        <dgm:presLayoutVars>
          <dgm:chPref val="3"/>
        </dgm:presLayoutVars>
      </dgm:prSet>
      <dgm:spPr/>
    </dgm:pt>
    <dgm:pt modelId="{5D966959-0135-4460-91B6-BD6C0FAD2754}" type="pres">
      <dgm:prSet presAssocID="{ECA842A0-34CE-43D9-9B7B-70AC1BF26D96}" presName="parTransTwo" presStyleCnt="0"/>
      <dgm:spPr/>
    </dgm:pt>
    <dgm:pt modelId="{95FA9854-660A-4C81-B816-3D98D278183A}" type="pres">
      <dgm:prSet presAssocID="{ECA842A0-34CE-43D9-9B7B-70AC1BF26D96}" presName="horzTwo" presStyleCnt="0"/>
      <dgm:spPr/>
    </dgm:pt>
    <dgm:pt modelId="{3CFDBFDF-886B-4BE0-B13C-D8E3E1F4771A}" type="pres">
      <dgm:prSet presAssocID="{85FB9419-4B6B-4BE7-9C01-4694108FD88A}" presName="vertThree" presStyleCnt="0"/>
      <dgm:spPr/>
    </dgm:pt>
    <dgm:pt modelId="{B51E92F9-F934-49E4-BE49-F64B7CB5B9E4}" type="pres">
      <dgm:prSet presAssocID="{85FB9419-4B6B-4BE7-9C01-4694108FD88A}" presName="txThree" presStyleLbl="node3" presStyleIdx="0" presStyleCnt="6">
        <dgm:presLayoutVars>
          <dgm:chPref val="3"/>
        </dgm:presLayoutVars>
      </dgm:prSet>
      <dgm:spPr/>
    </dgm:pt>
    <dgm:pt modelId="{B7593572-242F-428E-A6B7-F71BACB064A8}" type="pres">
      <dgm:prSet presAssocID="{85FB9419-4B6B-4BE7-9C01-4694108FD88A}" presName="horzThree" presStyleCnt="0"/>
      <dgm:spPr/>
    </dgm:pt>
    <dgm:pt modelId="{2D83B725-8EDD-4E4D-9CF8-3A4E26EB3B8E}" type="pres">
      <dgm:prSet presAssocID="{9A334454-C593-49CE-8914-3524378E2458}" presName="sibSpaceThree" presStyleCnt="0"/>
      <dgm:spPr/>
    </dgm:pt>
    <dgm:pt modelId="{8573512C-7178-43B8-AAE7-99050357BF40}" type="pres">
      <dgm:prSet presAssocID="{46A0984D-B392-40D8-B309-940AA2291B78}" presName="vertThree" presStyleCnt="0"/>
      <dgm:spPr/>
    </dgm:pt>
    <dgm:pt modelId="{5B27776A-5B1A-4DBD-AA51-9C6A43E9D46F}" type="pres">
      <dgm:prSet presAssocID="{46A0984D-B392-40D8-B309-940AA2291B78}" presName="txThree" presStyleLbl="node3" presStyleIdx="1" presStyleCnt="6">
        <dgm:presLayoutVars>
          <dgm:chPref val="3"/>
        </dgm:presLayoutVars>
      </dgm:prSet>
      <dgm:spPr/>
    </dgm:pt>
    <dgm:pt modelId="{9465ED0A-4834-41C0-B6D6-F3AA18301A23}" type="pres">
      <dgm:prSet presAssocID="{46A0984D-B392-40D8-B309-940AA2291B78}" presName="horzThree" presStyleCnt="0"/>
      <dgm:spPr/>
    </dgm:pt>
    <dgm:pt modelId="{FA6D6DFF-2532-4BC6-8290-C131F849114C}" type="pres">
      <dgm:prSet presAssocID="{965BA702-1915-4886-BD2C-1FCD06170203}" presName="sibSpaceTwo" presStyleCnt="0"/>
      <dgm:spPr/>
    </dgm:pt>
    <dgm:pt modelId="{F1822F48-93A2-4A2F-B0B6-4C6154B2962A}" type="pres">
      <dgm:prSet presAssocID="{FDB5914B-C943-40F2-8053-E946D95FAB96}" presName="vertTwo" presStyleCnt="0"/>
      <dgm:spPr/>
    </dgm:pt>
    <dgm:pt modelId="{360F2776-E45C-4CE4-9CF6-11ACB612BBF0}" type="pres">
      <dgm:prSet presAssocID="{FDB5914B-C943-40F2-8053-E946D95FAB96}" presName="txTwo" presStyleLbl="node2" presStyleIdx="1" presStyleCnt="2">
        <dgm:presLayoutVars>
          <dgm:chPref val="3"/>
        </dgm:presLayoutVars>
      </dgm:prSet>
      <dgm:spPr/>
    </dgm:pt>
    <dgm:pt modelId="{058913A7-503E-4F6A-BC8C-C51DD3E5CBAC}" type="pres">
      <dgm:prSet presAssocID="{FDB5914B-C943-40F2-8053-E946D95FAB96}" presName="parTransTwo" presStyleCnt="0"/>
      <dgm:spPr/>
    </dgm:pt>
    <dgm:pt modelId="{E5DDDCBF-5D83-4798-9BFB-8D83CD036CFE}" type="pres">
      <dgm:prSet presAssocID="{FDB5914B-C943-40F2-8053-E946D95FAB96}" presName="horzTwo" presStyleCnt="0"/>
      <dgm:spPr/>
    </dgm:pt>
    <dgm:pt modelId="{838E598A-C317-4D85-8538-44FB9038410F}" type="pres">
      <dgm:prSet presAssocID="{3A257105-8E15-494D-BE8E-042B10783008}" presName="vertThree" presStyleCnt="0"/>
      <dgm:spPr/>
    </dgm:pt>
    <dgm:pt modelId="{DE2967E9-CA44-4B7F-B6D9-90D9BF09A59F}" type="pres">
      <dgm:prSet presAssocID="{3A257105-8E15-494D-BE8E-042B10783008}" presName="txThree" presStyleLbl="node3" presStyleIdx="2" presStyleCnt="6">
        <dgm:presLayoutVars>
          <dgm:chPref val="3"/>
        </dgm:presLayoutVars>
      </dgm:prSet>
      <dgm:spPr/>
    </dgm:pt>
    <dgm:pt modelId="{048B7B19-3453-4FA9-A0DA-4F3FDC9B0550}" type="pres">
      <dgm:prSet presAssocID="{3A257105-8E15-494D-BE8E-042B10783008}" presName="horzThree" presStyleCnt="0"/>
      <dgm:spPr/>
    </dgm:pt>
    <dgm:pt modelId="{0BC50C1C-6374-4A1D-A3EC-E8023DAFDD5D}" type="pres">
      <dgm:prSet presAssocID="{EA341266-BC4D-42C1-9E3C-05D8087DFB21}" presName="sibSpaceThree" presStyleCnt="0"/>
      <dgm:spPr/>
    </dgm:pt>
    <dgm:pt modelId="{DACF8E4B-2A7B-40E0-906A-39A9A4578BC7}" type="pres">
      <dgm:prSet presAssocID="{812FAA0F-1568-4DEB-A4BC-AD80747A446A}" presName="vertThree" presStyleCnt="0"/>
      <dgm:spPr/>
    </dgm:pt>
    <dgm:pt modelId="{8FE43AA8-2F9E-4985-8091-86F4549BEF01}" type="pres">
      <dgm:prSet presAssocID="{812FAA0F-1568-4DEB-A4BC-AD80747A446A}" presName="txThree" presStyleLbl="node3" presStyleIdx="3" presStyleCnt="6">
        <dgm:presLayoutVars>
          <dgm:chPref val="3"/>
        </dgm:presLayoutVars>
      </dgm:prSet>
      <dgm:spPr/>
    </dgm:pt>
    <dgm:pt modelId="{6CF42E2F-3499-4E6C-B314-8D7F04EAF072}" type="pres">
      <dgm:prSet presAssocID="{812FAA0F-1568-4DEB-A4BC-AD80747A446A}" presName="horzThree" presStyleCnt="0"/>
      <dgm:spPr/>
    </dgm:pt>
    <dgm:pt modelId="{DEB0FD0E-E30C-4F26-A88F-25CDEDCEF5E1}" type="pres">
      <dgm:prSet presAssocID="{F7C28876-6C9F-4B85-8365-379259D0AE30}" presName="sibSpaceThree" presStyleCnt="0"/>
      <dgm:spPr/>
    </dgm:pt>
    <dgm:pt modelId="{EE06AF99-01F7-40AF-9A62-DF0479DCCBD7}" type="pres">
      <dgm:prSet presAssocID="{2B9BC1FF-4A25-4577-AE8E-0349E056FB8F}" presName="vertThree" presStyleCnt="0"/>
      <dgm:spPr/>
    </dgm:pt>
    <dgm:pt modelId="{501CF45E-A422-46B7-9959-593436EDAF3B}" type="pres">
      <dgm:prSet presAssocID="{2B9BC1FF-4A25-4577-AE8E-0349E056FB8F}" presName="txThree" presStyleLbl="node3" presStyleIdx="4" presStyleCnt="6">
        <dgm:presLayoutVars>
          <dgm:chPref val="3"/>
        </dgm:presLayoutVars>
      </dgm:prSet>
      <dgm:spPr/>
    </dgm:pt>
    <dgm:pt modelId="{C84FAB47-8671-435B-A964-CE2A2B132A25}" type="pres">
      <dgm:prSet presAssocID="{2B9BC1FF-4A25-4577-AE8E-0349E056FB8F}" presName="horzThree" presStyleCnt="0"/>
      <dgm:spPr/>
    </dgm:pt>
    <dgm:pt modelId="{94DF18DB-066A-4A48-9601-E21791604B8B}" type="pres">
      <dgm:prSet presAssocID="{031161B7-3230-41E3-A092-4DEB0A3CB720}" presName="sibSpaceThree" presStyleCnt="0"/>
      <dgm:spPr/>
    </dgm:pt>
    <dgm:pt modelId="{C5E30B83-0320-48E9-9987-593298B963AE}" type="pres">
      <dgm:prSet presAssocID="{540D01C3-8574-4E83-9E7E-B362B3C5B646}" presName="vertThree" presStyleCnt="0"/>
      <dgm:spPr/>
    </dgm:pt>
    <dgm:pt modelId="{C114D213-37CA-4B42-8061-89C77A2A629A}" type="pres">
      <dgm:prSet presAssocID="{540D01C3-8574-4E83-9E7E-B362B3C5B646}" presName="txThree" presStyleLbl="node3" presStyleIdx="5" presStyleCnt="6">
        <dgm:presLayoutVars>
          <dgm:chPref val="3"/>
        </dgm:presLayoutVars>
      </dgm:prSet>
      <dgm:spPr/>
    </dgm:pt>
    <dgm:pt modelId="{747008F3-40B3-40FF-B180-76F4D5F90CE1}" type="pres">
      <dgm:prSet presAssocID="{540D01C3-8574-4E83-9E7E-B362B3C5B646}" presName="horzThree" presStyleCnt="0"/>
      <dgm:spPr/>
    </dgm:pt>
  </dgm:ptLst>
  <dgm:cxnLst>
    <dgm:cxn modelId="{915E2D0A-1C0F-40F3-8C63-482C159B4C05}" type="presOf" srcId="{70F95BAE-0212-4F6F-9CFD-0F0186D65929}" destId="{F597CCAC-AB04-4290-A952-6340944C0139}" srcOrd="0" destOrd="0" presId="urn:microsoft.com/office/officeart/2005/8/layout/hierarchy4"/>
    <dgm:cxn modelId="{B3AF7515-F133-4709-92F0-085EEED0C827}" type="presOf" srcId="{ECA842A0-34CE-43D9-9B7B-70AC1BF26D96}" destId="{E743355D-BC87-49EC-B7CD-4132B0D837A2}" srcOrd="0" destOrd="0" presId="urn:microsoft.com/office/officeart/2005/8/layout/hierarchy4"/>
    <dgm:cxn modelId="{15A83B17-D0E6-4BE0-A9D8-3CEF0484DB4B}" type="presOf" srcId="{540D01C3-8574-4E83-9E7E-B362B3C5B646}" destId="{C114D213-37CA-4B42-8061-89C77A2A629A}" srcOrd="0" destOrd="0" presId="urn:microsoft.com/office/officeart/2005/8/layout/hierarchy4"/>
    <dgm:cxn modelId="{676BE641-1A84-4B67-86FD-FB1EE5ECCFC2}" type="presOf" srcId="{328C9282-FF4D-49CE-B649-2C61787FD172}" destId="{F921EA4B-A12B-4EDA-96E7-6F5279E6ABAA}" srcOrd="0" destOrd="0" presId="urn:microsoft.com/office/officeart/2005/8/layout/hierarchy4"/>
    <dgm:cxn modelId="{61EF6064-D4E2-4E63-87FD-4C89C969AA84}" srcId="{70F95BAE-0212-4F6F-9CFD-0F0186D65929}" destId="{FDB5914B-C943-40F2-8053-E946D95FAB96}" srcOrd="1" destOrd="0" parTransId="{8B03A58D-6BB9-4E22-B674-5F3F0E8140DE}" sibTransId="{9ABC820E-0706-4FB1-8CDA-998ACF4F9CAA}"/>
    <dgm:cxn modelId="{D4336766-BFDC-435C-9CB4-157A53C71B24}" srcId="{328C9282-FF4D-49CE-B649-2C61787FD172}" destId="{70F95BAE-0212-4F6F-9CFD-0F0186D65929}" srcOrd="0" destOrd="0" parTransId="{17B0F333-8CFA-46A1-9D22-100984FD6906}" sibTransId="{7F743BFA-C5D4-47E4-B9EE-8A1EF0AA7C6A}"/>
    <dgm:cxn modelId="{A412D866-7E62-4EB7-B1FE-8127288A3CE6}" srcId="{FDB5914B-C943-40F2-8053-E946D95FAB96}" destId="{3A257105-8E15-494D-BE8E-042B10783008}" srcOrd="0" destOrd="0" parTransId="{48D5B158-5EA7-44A1-9183-2DCED1EA341A}" sibTransId="{EA341266-BC4D-42C1-9E3C-05D8087DFB21}"/>
    <dgm:cxn modelId="{5854026E-5D1F-4549-9F22-78EC6588ECFD}" type="presOf" srcId="{3A257105-8E15-494D-BE8E-042B10783008}" destId="{DE2967E9-CA44-4B7F-B6D9-90D9BF09A59F}" srcOrd="0" destOrd="0" presId="urn:microsoft.com/office/officeart/2005/8/layout/hierarchy4"/>
    <dgm:cxn modelId="{92FF2255-3058-4F58-A415-7293D81CBE3F}" srcId="{ECA842A0-34CE-43D9-9B7B-70AC1BF26D96}" destId="{85FB9419-4B6B-4BE7-9C01-4694108FD88A}" srcOrd="0" destOrd="0" parTransId="{22CEAAA4-7FAB-4EC4-A530-FCA4AACFD6F8}" sibTransId="{9A334454-C593-49CE-8914-3524378E2458}"/>
    <dgm:cxn modelId="{5D259276-33C5-475C-984D-F354DBC91C5A}" type="presOf" srcId="{2B9BC1FF-4A25-4577-AE8E-0349E056FB8F}" destId="{501CF45E-A422-46B7-9959-593436EDAF3B}" srcOrd="0" destOrd="0" presId="urn:microsoft.com/office/officeart/2005/8/layout/hierarchy4"/>
    <dgm:cxn modelId="{EA80EA5A-7C75-4945-84C8-4F0C472E83AB}" type="presOf" srcId="{812FAA0F-1568-4DEB-A4BC-AD80747A446A}" destId="{8FE43AA8-2F9E-4985-8091-86F4549BEF01}" srcOrd="0" destOrd="0" presId="urn:microsoft.com/office/officeart/2005/8/layout/hierarchy4"/>
    <dgm:cxn modelId="{C34817A4-3F2E-4419-8565-3204B33461E2}" srcId="{FDB5914B-C943-40F2-8053-E946D95FAB96}" destId="{2B9BC1FF-4A25-4577-AE8E-0349E056FB8F}" srcOrd="2" destOrd="0" parTransId="{2B726367-C379-41EE-A05C-7BFE27F31254}" sibTransId="{031161B7-3230-41E3-A092-4DEB0A3CB720}"/>
    <dgm:cxn modelId="{AEEAD2BC-4CAC-4307-B3CA-1B13DA38DA18}" srcId="{70F95BAE-0212-4F6F-9CFD-0F0186D65929}" destId="{ECA842A0-34CE-43D9-9B7B-70AC1BF26D96}" srcOrd="0" destOrd="0" parTransId="{EA43B6E3-1E94-4E36-AE61-875756935390}" sibTransId="{965BA702-1915-4886-BD2C-1FCD06170203}"/>
    <dgm:cxn modelId="{46E1FFCB-CD5D-442F-BB93-FFBDA994A87F}" type="presOf" srcId="{85FB9419-4B6B-4BE7-9C01-4694108FD88A}" destId="{B51E92F9-F934-49E4-BE49-F64B7CB5B9E4}" srcOrd="0" destOrd="0" presId="urn:microsoft.com/office/officeart/2005/8/layout/hierarchy4"/>
    <dgm:cxn modelId="{D4AEEFE3-10DB-4FE3-A113-045F8FE9ADE1}" srcId="{ECA842A0-34CE-43D9-9B7B-70AC1BF26D96}" destId="{46A0984D-B392-40D8-B309-940AA2291B78}" srcOrd="1" destOrd="0" parTransId="{AA985757-64C9-4F4A-AFDB-F9CD620BDC92}" sibTransId="{C1E6197E-AB24-42FC-9DE3-6D9C48C6AACD}"/>
    <dgm:cxn modelId="{F487E3E7-87C7-494D-80ED-3C228E35EF6F}" srcId="{FDB5914B-C943-40F2-8053-E946D95FAB96}" destId="{540D01C3-8574-4E83-9E7E-B362B3C5B646}" srcOrd="3" destOrd="0" parTransId="{4DFBE7EE-A49E-4B05-9D08-D969303743E8}" sibTransId="{19228676-6876-4522-AFCF-A0559A7E3BF1}"/>
    <dgm:cxn modelId="{B732C2F1-2333-4EB4-8F63-09F964758FB4}" type="presOf" srcId="{FDB5914B-C943-40F2-8053-E946D95FAB96}" destId="{360F2776-E45C-4CE4-9CF6-11ACB612BBF0}" srcOrd="0" destOrd="0" presId="urn:microsoft.com/office/officeart/2005/8/layout/hierarchy4"/>
    <dgm:cxn modelId="{1D6B44FB-8104-40B5-9D09-C5530D356245}" srcId="{FDB5914B-C943-40F2-8053-E946D95FAB96}" destId="{812FAA0F-1568-4DEB-A4BC-AD80747A446A}" srcOrd="1" destOrd="0" parTransId="{276C6864-FAD9-471D-9144-452C35AAC05B}" sibTransId="{F7C28876-6C9F-4B85-8365-379259D0AE30}"/>
    <dgm:cxn modelId="{2771C2FB-D974-4100-97B3-FEDB364F6495}" type="presOf" srcId="{46A0984D-B392-40D8-B309-940AA2291B78}" destId="{5B27776A-5B1A-4DBD-AA51-9C6A43E9D46F}" srcOrd="0" destOrd="0" presId="urn:microsoft.com/office/officeart/2005/8/layout/hierarchy4"/>
    <dgm:cxn modelId="{4A5C4417-B997-46DF-86DE-F2CC0C3F39B0}" type="presParOf" srcId="{F921EA4B-A12B-4EDA-96E7-6F5279E6ABAA}" destId="{EE8EBBCF-446A-4AC0-AB80-C27FF552A1A1}" srcOrd="0" destOrd="0" presId="urn:microsoft.com/office/officeart/2005/8/layout/hierarchy4"/>
    <dgm:cxn modelId="{9632B40C-FA16-43F0-BB9C-EEC256EFA3A2}" type="presParOf" srcId="{EE8EBBCF-446A-4AC0-AB80-C27FF552A1A1}" destId="{F597CCAC-AB04-4290-A952-6340944C0139}" srcOrd="0" destOrd="0" presId="urn:microsoft.com/office/officeart/2005/8/layout/hierarchy4"/>
    <dgm:cxn modelId="{1BF3CD53-45C9-4ECA-98E4-E05CF98FBEF6}" type="presParOf" srcId="{EE8EBBCF-446A-4AC0-AB80-C27FF552A1A1}" destId="{6F9ED884-E8D5-4342-BAC8-A317C02D6283}" srcOrd="1" destOrd="0" presId="urn:microsoft.com/office/officeart/2005/8/layout/hierarchy4"/>
    <dgm:cxn modelId="{39B074F2-4BCA-40D8-B6D5-A8FD65500874}" type="presParOf" srcId="{EE8EBBCF-446A-4AC0-AB80-C27FF552A1A1}" destId="{0E1C6EA0-975B-4D15-BEF4-80B2F48A8EFF}" srcOrd="2" destOrd="0" presId="urn:microsoft.com/office/officeart/2005/8/layout/hierarchy4"/>
    <dgm:cxn modelId="{58FE341C-5F85-4A87-AB44-3D35C6BCCDCB}" type="presParOf" srcId="{0E1C6EA0-975B-4D15-BEF4-80B2F48A8EFF}" destId="{5EB83574-ACD3-4745-AFC1-D89E8C88CB11}" srcOrd="0" destOrd="0" presId="urn:microsoft.com/office/officeart/2005/8/layout/hierarchy4"/>
    <dgm:cxn modelId="{8D74E425-CD16-4C48-8493-690886D02669}" type="presParOf" srcId="{5EB83574-ACD3-4745-AFC1-D89E8C88CB11}" destId="{E743355D-BC87-49EC-B7CD-4132B0D837A2}" srcOrd="0" destOrd="0" presId="urn:microsoft.com/office/officeart/2005/8/layout/hierarchy4"/>
    <dgm:cxn modelId="{F070F43D-A4EA-4FAB-A55D-F72BC99B084B}" type="presParOf" srcId="{5EB83574-ACD3-4745-AFC1-D89E8C88CB11}" destId="{5D966959-0135-4460-91B6-BD6C0FAD2754}" srcOrd="1" destOrd="0" presId="urn:microsoft.com/office/officeart/2005/8/layout/hierarchy4"/>
    <dgm:cxn modelId="{170EE2B0-9A67-449C-B98E-50B4D6164448}" type="presParOf" srcId="{5EB83574-ACD3-4745-AFC1-D89E8C88CB11}" destId="{95FA9854-660A-4C81-B816-3D98D278183A}" srcOrd="2" destOrd="0" presId="urn:microsoft.com/office/officeart/2005/8/layout/hierarchy4"/>
    <dgm:cxn modelId="{4C56FD21-2DF2-4225-97DE-A5A200BB90C1}" type="presParOf" srcId="{95FA9854-660A-4C81-B816-3D98D278183A}" destId="{3CFDBFDF-886B-4BE0-B13C-D8E3E1F4771A}" srcOrd="0" destOrd="0" presId="urn:microsoft.com/office/officeart/2005/8/layout/hierarchy4"/>
    <dgm:cxn modelId="{F1376D22-7F6D-4C98-B93E-AEB06B324954}" type="presParOf" srcId="{3CFDBFDF-886B-4BE0-B13C-D8E3E1F4771A}" destId="{B51E92F9-F934-49E4-BE49-F64B7CB5B9E4}" srcOrd="0" destOrd="0" presId="urn:microsoft.com/office/officeart/2005/8/layout/hierarchy4"/>
    <dgm:cxn modelId="{CF2E529B-A83B-4D68-839E-209FBA54FF27}" type="presParOf" srcId="{3CFDBFDF-886B-4BE0-B13C-D8E3E1F4771A}" destId="{B7593572-242F-428E-A6B7-F71BACB064A8}" srcOrd="1" destOrd="0" presId="urn:microsoft.com/office/officeart/2005/8/layout/hierarchy4"/>
    <dgm:cxn modelId="{AB84B06E-159A-435A-9BBB-59DC7EE49F5D}" type="presParOf" srcId="{95FA9854-660A-4C81-B816-3D98D278183A}" destId="{2D83B725-8EDD-4E4D-9CF8-3A4E26EB3B8E}" srcOrd="1" destOrd="0" presId="urn:microsoft.com/office/officeart/2005/8/layout/hierarchy4"/>
    <dgm:cxn modelId="{63206B44-D1B9-4F29-AA17-F3D16EAB1CFC}" type="presParOf" srcId="{95FA9854-660A-4C81-B816-3D98D278183A}" destId="{8573512C-7178-43B8-AAE7-99050357BF40}" srcOrd="2" destOrd="0" presId="urn:microsoft.com/office/officeart/2005/8/layout/hierarchy4"/>
    <dgm:cxn modelId="{E9792D17-A5FD-4E4D-9FD5-387472FBB1A5}" type="presParOf" srcId="{8573512C-7178-43B8-AAE7-99050357BF40}" destId="{5B27776A-5B1A-4DBD-AA51-9C6A43E9D46F}" srcOrd="0" destOrd="0" presId="urn:microsoft.com/office/officeart/2005/8/layout/hierarchy4"/>
    <dgm:cxn modelId="{7504CB0A-EE9F-4B87-ADCB-FFB1F6D158A4}" type="presParOf" srcId="{8573512C-7178-43B8-AAE7-99050357BF40}" destId="{9465ED0A-4834-41C0-B6D6-F3AA18301A23}" srcOrd="1" destOrd="0" presId="urn:microsoft.com/office/officeart/2005/8/layout/hierarchy4"/>
    <dgm:cxn modelId="{CBE3FB67-CCAF-4EDE-92CF-04513535D7DC}" type="presParOf" srcId="{0E1C6EA0-975B-4D15-BEF4-80B2F48A8EFF}" destId="{FA6D6DFF-2532-4BC6-8290-C131F849114C}" srcOrd="1" destOrd="0" presId="urn:microsoft.com/office/officeart/2005/8/layout/hierarchy4"/>
    <dgm:cxn modelId="{8B29A45B-3971-4360-A93E-E7DDAF771E20}" type="presParOf" srcId="{0E1C6EA0-975B-4D15-BEF4-80B2F48A8EFF}" destId="{F1822F48-93A2-4A2F-B0B6-4C6154B2962A}" srcOrd="2" destOrd="0" presId="urn:microsoft.com/office/officeart/2005/8/layout/hierarchy4"/>
    <dgm:cxn modelId="{E6CF6367-A5F4-4D07-BD7F-DFD2B029ED49}" type="presParOf" srcId="{F1822F48-93A2-4A2F-B0B6-4C6154B2962A}" destId="{360F2776-E45C-4CE4-9CF6-11ACB612BBF0}" srcOrd="0" destOrd="0" presId="urn:microsoft.com/office/officeart/2005/8/layout/hierarchy4"/>
    <dgm:cxn modelId="{75920F1F-B077-4F38-AC4F-6562D5A7B6E2}" type="presParOf" srcId="{F1822F48-93A2-4A2F-B0B6-4C6154B2962A}" destId="{058913A7-503E-4F6A-BC8C-C51DD3E5CBAC}" srcOrd="1" destOrd="0" presId="urn:microsoft.com/office/officeart/2005/8/layout/hierarchy4"/>
    <dgm:cxn modelId="{54DD1921-5B5F-4093-B5A0-2E0DE60725B6}" type="presParOf" srcId="{F1822F48-93A2-4A2F-B0B6-4C6154B2962A}" destId="{E5DDDCBF-5D83-4798-9BFB-8D83CD036CFE}" srcOrd="2" destOrd="0" presId="urn:microsoft.com/office/officeart/2005/8/layout/hierarchy4"/>
    <dgm:cxn modelId="{B4C0A342-E408-4D18-8107-31E645C2380C}" type="presParOf" srcId="{E5DDDCBF-5D83-4798-9BFB-8D83CD036CFE}" destId="{838E598A-C317-4D85-8538-44FB9038410F}" srcOrd="0" destOrd="0" presId="urn:microsoft.com/office/officeart/2005/8/layout/hierarchy4"/>
    <dgm:cxn modelId="{A2CA3095-6C04-49E9-B77E-655213A160D5}" type="presParOf" srcId="{838E598A-C317-4D85-8538-44FB9038410F}" destId="{DE2967E9-CA44-4B7F-B6D9-90D9BF09A59F}" srcOrd="0" destOrd="0" presId="urn:microsoft.com/office/officeart/2005/8/layout/hierarchy4"/>
    <dgm:cxn modelId="{08DFB736-193E-41B0-918F-68D1C9E5A1F8}" type="presParOf" srcId="{838E598A-C317-4D85-8538-44FB9038410F}" destId="{048B7B19-3453-4FA9-A0DA-4F3FDC9B0550}" srcOrd="1" destOrd="0" presId="urn:microsoft.com/office/officeart/2005/8/layout/hierarchy4"/>
    <dgm:cxn modelId="{3FAC7701-4AED-432A-9E36-130F9C496682}" type="presParOf" srcId="{E5DDDCBF-5D83-4798-9BFB-8D83CD036CFE}" destId="{0BC50C1C-6374-4A1D-A3EC-E8023DAFDD5D}" srcOrd="1" destOrd="0" presId="urn:microsoft.com/office/officeart/2005/8/layout/hierarchy4"/>
    <dgm:cxn modelId="{520578ED-38C1-49D1-864B-34FCDB12853A}" type="presParOf" srcId="{E5DDDCBF-5D83-4798-9BFB-8D83CD036CFE}" destId="{DACF8E4B-2A7B-40E0-906A-39A9A4578BC7}" srcOrd="2" destOrd="0" presId="urn:microsoft.com/office/officeart/2005/8/layout/hierarchy4"/>
    <dgm:cxn modelId="{8E0640FB-9101-4C71-B6B4-5E225CE21826}" type="presParOf" srcId="{DACF8E4B-2A7B-40E0-906A-39A9A4578BC7}" destId="{8FE43AA8-2F9E-4985-8091-86F4549BEF01}" srcOrd="0" destOrd="0" presId="urn:microsoft.com/office/officeart/2005/8/layout/hierarchy4"/>
    <dgm:cxn modelId="{42B69EE5-493F-4F3D-81F7-9D3F9B994B44}" type="presParOf" srcId="{DACF8E4B-2A7B-40E0-906A-39A9A4578BC7}" destId="{6CF42E2F-3499-4E6C-B314-8D7F04EAF072}" srcOrd="1" destOrd="0" presId="urn:microsoft.com/office/officeart/2005/8/layout/hierarchy4"/>
    <dgm:cxn modelId="{21893F0F-FDAA-46F0-8753-F119EB22EA1B}" type="presParOf" srcId="{E5DDDCBF-5D83-4798-9BFB-8D83CD036CFE}" destId="{DEB0FD0E-E30C-4F26-A88F-25CDEDCEF5E1}" srcOrd="3" destOrd="0" presId="urn:microsoft.com/office/officeart/2005/8/layout/hierarchy4"/>
    <dgm:cxn modelId="{2CC1F3D3-0348-46FE-9016-99EBFD097788}" type="presParOf" srcId="{E5DDDCBF-5D83-4798-9BFB-8D83CD036CFE}" destId="{EE06AF99-01F7-40AF-9A62-DF0479DCCBD7}" srcOrd="4" destOrd="0" presId="urn:microsoft.com/office/officeart/2005/8/layout/hierarchy4"/>
    <dgm:cxn modelId="{60DAF5C8-ED18-4F29-94BD-CE80F785C51F}" type="presParOf" srcId="{EE06AF99-01F7-40AF-9A62-DF0479DCCBD7}" destId="{501CF45E-A422-46B7-9959-593436EDAF3B}" srcOrd="0" destOrd="0" presId="urn:microsoft.com/office/officeart/2005/8/layout/hierarchy4"/>
    <dgm:cxn modelId="{D16680FF-6595-4F30-BD8D-B5EC9B9FA84E}" type="presParOf" srcId="{EE06AF99-01F7-40AF-9A62-DF0479DCCBD7}" destId="{C84FAB47-8671-435B-A964-CE2A2B132A25}" srcOrd="1" destOrd="0" presId="urn:microsoft.com/office/officeart/2005/8/layout/hierarchy4"/>
    <dgm:cxn modelId="{6AC0904A-60D4-4104-B87E-58371FEDD462}" type="presParOf" srcId="{E5DDDCBF-5D83-4798-9BFB-8D83CD036CFE}" destId="{94DF18DB-066A-4A48-9601-E21791604B8B}" srcOrd="5" destOrd="0" presId="urn:microsoft.com/office/officeart/2005/8/layout/hierarchy4"/>
    <dgm:cxn modelId="{3BF4F9D7-8BD8-41D5-B800-E9A851D68154}" type="presParOf" srcId="{E5DDDCBF-5D83-4798-9BFB-8D83CD036CFE}" destId="{C5E30B83-0320-48E9-9987-593298B963AE}" srcOrd="6" destOrd="0" presId="urn:microsoft.com/office/officeart/2005/8/layout/hierarchy4"/>
    <dgm:cxn modelId="{54AA75B5-45D3-4D2E-B5AF-BAB43A0381D9}" type="presParOf" srcId="{C5E30B83-0320-48E9-9987-593298B963AE}" destId="{C114D213-37CA-4B42-8061-89C77A2A629A}" srcOrd="0" destOrd="0" presId="urn:microsoft.com/office/officeart/2005/8/layout/hierarchy4"/>
    <dgm:cxn modelId="{8A53E273-B8DA-49BA-A9DC-A22415C1DA68}" type="presParOf" srcId="{C5E30B83-0320-48E9-9987-593298B963AE}" destId="{747008F3-40B3-40FF-B180-76F4D5F90CE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23C72F-F0A4-4FF2-ACF1-5F7791A54A9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7DBB8-A6FA-48D2-B8AA-B78219F663BE}">
      <dgm:prSet custT="1"/>
      <dgm:spPr/>
      <dgm:t>
        <a:bodyPr/>
        <a:lstStyle/>
        <a:p>
          <a:r>
            <a:rPr lang="en-US" sz="1800" dirty="0"/>
            <a:t>Submit the following payment with the request form: </a:t>
          </a:r>
        </a:p>
      </dgm:t>
    </dgm:pt>
    <dgm:pt modelId="{B6A02C3C-3C8E-4775-9D2D-7F4DC12634FE}" type="parTrans" cxnId="{1B75C8CC-0F9D-49F6-9294-083600CFF95B}">
      <dgm:prSet/>
      <dgm:spPr/>
      <dgm:t>
        <a:bodyPr/>
        <a:lstStyle/>
        <a:p>
          <a:endParaRPr lang="en-US"/>
        </a:p>
      </dgm:t>
    </dgm:pt>
    <dgm:pt modelId="{F36CB968-E54C-44CC-B0BF-0FCAA27E9674}" type="sibTrans" cxnId="{1B75C8CC-0F9D-49F6-9294-083600CFF95B}">
      <dgm:prSet/>
      <dgm:spPr/>
      <dgm:t>
        <a:bodyPr/>
        <a:lstStyle/>
        <a:p>
          <a:endParaRPr lang="en-US"/>
        </a:p>
      </dgm:t>
    </dgm:pt>
    <dgm:pt modelId="{5F19B67D-BC11-4818-B235-9E73B82DE774}">
      <dgm:prSet custT="1"/>
      <dgm:spPr/>
      <dgm:t>
        <a:bodyPr/>
        <a:lstStyle/>
        <a:p>
          <a:r>
            <a:rPr lang="en-US" sz="1600" dirty="0"/>
            <a:t>Payment equal to $10.00 for each month listed in section 3. </a:t>
          </a:r>
        </a:p>
      </dgm:t>
    </dgm:pt>
    <dgm:pt modelId="{6E119199-AEA2-498B-A447-E49FA46B4A45}" type="parTrans" cxnId="{AE5A7850-8F77-45CF-9F9D-B0DDB2C534D2}">
      <dgm:prSet/>
      <dgm:spPr/>
      <dgm:t>
        <a:bodyPr/>
        <a:lstStyle/>
        <a:p>
          <a:endParaRPr lang="en-US"/>
        </a:p>
      </dgm:t>
    </dgm:pt>
    <dgm:pt modelId="{0DC9235F-BA97-4288-BF50-6260EB8A5A13}" type="sibTrans" cxnId="{AE5A7850-8F77-45CF-9F9D-B0DDB2C534D2}">
      <dgm:prSet/>
      <dgm:spPr/>
      <dgm:t>
        <a:bodyPr/>
        <a:lstStyle/>
        <a:p>
          <a:endParaRPr lang="en-US"/>
        </a:p>
      </dgm:t>
    </dgm:pt>
    <dgm:pt modelId="{C005619A-8963-4FED-901D-07FF1BED35D5}">
      <dgm:prSet custT="1"/>
      <dgm:spPr/>
      <dgm:t>
        <a:bodyPr/>
        <a:lstStyle/>
        <a:p>
          <a:r>
            <a:rPr lang="en-US" sz="1600" dirty="0"/>
            <a:t>For example, for a license period of March- December (10 months), the fee for this license would be: $100.00 (10 months x $10.00 = $100.00). </a:t>
          </a:r>
        </a:p>
      </dgm:t>
    </dgm:pt>
    <dgm:pt modelId="{EE43E2E6-6472-45C6-AE53-180B2DA1866F}" type="parTrans" cxnId="{532777E4-EC6B-4765-A0E3-84006F0BE831}">
      <dgm:prSet/>
      <dgm:spPr/>
      <dgm:t>
        <a:bodyPr/>
        <a:lstStyle/>
        <a:p>
          <a:endParaRPr lang="en-US"/>
        </a:p>
      </dgm:t>
    </dgm:pt>
    <dgm:pt modelId="{F4877FCA-992A-4396-9DC9-A54A4966B27D}" type="sibTrans" cxnId="{532777E4-EC6B-4765-A0E3-84006F0BE831}">
      <dgm:prSet/>
      <dgm:spPr/>
      <dgm:t>
        <a:bodyPr/>
        <a:lstStyle/>
        <a:p>
          <a:endParaRPr lang="en-US"/>
        </a:p>
      </dgm:t>
    </dgm:pt>
    <dgm:pt modelId="{CA1E922E-2838-4371-9BE7-55E800C04E78}">
      <dgm:prSet custT="1"/>
      <dgm:spPr/>
      <dgm:t>
        <a:bodyPr/>
        <a:lstStyle/>
        <a:p>
          <a:r>
            <a:rPr lang="en-US" sz="1800" dirty="0"/>
            <a:t>Checks and/or money orders must be made payable to: </a:t>
          </a:r>
        </a:p>
        <a:p>
          <a:endParaRPr lang="en-US" sz="1800" dirty="0"/>
        </a:p>
        <a:p>
          <a:r>
            <a:rPr lang="en-US" sz="1800" dirty="0"/>
            <a:t>“NH LOTTERY COMMISSION”. </a:t>
          </a:r>
        </a:p>
      </dgm:t>
    </dgm:pt>
    <dgm:pt modelId="{152D12DB-7DF7-41DB-BA08-4BD286112232}" type="parTrans" cxnId="{5685DE31-AE02-413B-BB3C-E3FD9AB333AF}">
      <dgm:prSet/>
      <dgm:spPr/>
      <dgm:t>
        <a:bodyPr/>
        <a:lstStyle/>
        <a:p>
          <a:endParaRPr lang="en-US"/>
        </a:p>
      </dgm:t>
    </dgm:pt>
    <dgm:pt modelId="{47FFDBB1-F105-4A02-987B-4D3D9452AFF0}" type="sibTrans" cxnId="{5685DE31-AE02-413B-BB3C-E3FD9AB333AF}">
      <dgm:prSet/>
      <dgm:spPr/>
      <dgm:t>
        <a:bodyPr/>
        <a:lstStyle/>
        <a:p>
          <a:endParaRPr lang="en-US"/>
        </a:p>
      </dgm:t>
    </dgm:pt>
    <dgm:pt modelId="{1A950318-6D89-4E7A-B33D-634DA845DFDD}" type="pres">
      <dgm:prSet presAssocID="{AC23C72F-F0A4-4FF2-ACF1-5F7791A54A90}" presName="Name0" presStyleCnt="0">
        <dgm:presLayoutVars>
          <dgm:dir/>
          <dgm:resizeHandles val="exact"/>
        </dgm:presLayoutVars>
      </dgm:prSet>
      <dgm:spPr/>
    </dgm:pt>
    <dgm:pt modelId="{6049A063-E448-4468-BBB6-097AB18E7AA9}" type="pres">
      <dgm:prSet presAssocID="{AC23C72F-F0A4-4FF2-ACF1-5F7791A54A90}" presName="fgShape" presStyleLbl="fgShp" presStyleIdx="0" presStyleCnt="1" custScaleY="41709" custLinFactNeighborX="1241" custLinFactNeighborY="40877"/>
      <dgm:spPr/>
    </dgm:pt>
    <dgm:pt modelId="{1AB33053-F88D-4A3E-864D-B04CDCBF9FA5}" type="pres">
      <dgm:prSet presAssocID="{AC23C72F-F0A4-4FF2-ACF1-5F7791A54A90}" presName="linComp" presStyleCnt="0"/>
      <dgm:spPr/>
    </dgm:pt>
    <dgm:pt modelId="{28CBD1EC-3629-4033-8AC9-6B8A7368D798}" type="pres">
      <dgm:prSet presAssocID="{A297DBB8-A6FA-48D2-B8AA-B78219F663BE}" presName="compNode" presStyleCnt="0"/>
      <dgm:spPr/>
    </dgm:pt>
    <dgm:pt modelId="{44E66B47-1514-4581-A71B-4FBCDB1FC674}" type="pres">
      <dgm:prSet presAssocID="{A297DBB8-A6FA-48D2-B8AA-B78219F663BE}" presName="bkgdShape" presStyleLbl="node1" presStyleIdx="0" presStyleCnt="2"/>
      <dgm:spPr/>
    </dgm:pt>
    <dgm:pt modelId="{419242DE-36AD-4B5A-9A0B-B167C882A8C4}" type="pres">
      <dgm:prSet presAssocID="{A297DBB8-A6FA-48D2-B8AA-B78219F663BE}" presName="nodeTx" presStyleLbl="node1" presStyleIdx="0" presStyleCnt="2">
        <dgm:presLayoutVars>
          <dgm:bulletEnabled val="1"/>
        </dgm:presLayoutVars>
      </dgm:prSet>
      <dgm:spPr/>
    </dgm:pt>
    <dgm:pt modelId="{BE1AF87C-994B-4CAE-A6AE-CE29CB566D07}" type="pres">
      <dgm:prSet presAssocID="{A297DBB8-A6FA-48D2-B8AA-B78219F663BE}" presName="invisiNode" presStyleLbl="node1" presStyleIdx="0" presStyleCnt="2"/>
      <dgm:spPr/>
    </dgm:pt>
    <dgm:pt modelId="{48C39119-74DE-4995-B57C-28E37798EBB5}" type="pres">
      <dgm:prSet presAssocID="{A297DBB8-A6FA-48D2-B8AA-B78219F663BE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74431A7-737B-4337-A671-08556E561736}" type="pres">
      <dgm:prSet presAssocID="{F36CB968-E54C-44CC-B0BF-0FCAA27E9674}" presName="sibTrans" presStyleLbl="sibTrans2D1" presStyleIdx="0" presStyleCnt="0"/>
      <dgm:spPr/>
    </dgm:pt>
    <dgm:pt modelId="{C289F4CE-856B-4533-A8E7-95681FB66B2D}" type="pres">
      <dgm:prSet presAssocID="{CA1E922E-2838-4371-9BE7-55E800C04E78}" presName="compNode" presStyleCnt="0"/>
      <dgm:spPr/>
    </dgm:pt>
    <dgm:pt modelId="{0E6A9A17-7CD6-4533-9A9B-55AF0C756969}" type="pres">
      <dgm:prSet presAssocID="{CA1E922E-2838-4371-9BE7-55E800C04E78}" presName="bkgdShape" presStyleLbl="node1" presStyleIdx="1" presStyleCnt="2"/>
      <dgm:spPr/>
    </dgm:pt>
    <dgm:pt modelId="{29447121-94DC-4322-914C-DDC6AE83AAA1}" type="pres">
      <dgm:prSet presAssocID="{CA1E922E-2838-4371-9BE7-55E800C04E78}" presName="nodeTx" presStyleLbl="node1" presStyleIdx="1" presStyleCnt="2">
        <dgm:presLayoutVars>
          <dgm:bulletEnabled val="1"/>
        </dgm:presLayoutVars>
      </dgm:prSet>
      <dgm:spPr/>
    </dgm:pt>
    <dgm:pt modelId="{82D4FEFA-FB08-4633-B58A-E4B81C13245D}" type="pres">
      <dgm:prSet presAssocID="{CA1E922E-2838-4371-9BE7-55E800C04E78}" presName="invisiNode" presStyleLbl="node1" presStyleIdx="1" presStyleCnt="2"/>
      <dgm:spPr/>
    </dgm:pt>
    <dgm:pt modelId="{A8E701C3-2C66-4097-A6B6-1916ED1CAEE1}" type="pres">
      <dgm:prSet presAssocID="{CA1E922E-2838-4371-9BE7-55E800C04E78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E942D0F-4976-42D6-8FEC-2199553A9F06}" type="presOf" srcId="{A297DBB8-A6FA-48D2-B8AA-B78219F663BE}" destId="{419242DE-36AD-4B5A-9A0B-B167C882A8C4}" srcOrd="1" destOrd="0" presId="urn:microsoft.com/office/officeart/2005/8/layout/hList7"/>
    <dgm:cxn modelId="{F1EF5C17-639E-48F9-A78F-28436B146CD4}" type="presOf" srcId="{C005619A-8963-4FED-901D-07FF1BED35D5}" destId="{419242DE-36AD-4B5A-9A0B-B167C882A8C4}" srcOrd="1" destOrd="2" presId="urn:microsoft.com/office/officeart/2005/8/layout/hList7"/>
    <dgm:cxn modelId="{ED3E1424-8E05-4296-854B-BE6AAC2D58B6}" type="presOf" srcId="{F36CB968-E54C-44CC-B0BF-0FCAA27E9674}" destId="{274431A7-737B-4337-A671-08556E561736}" srcOrd="0" destOrd="0" presId="urn:microsoft.com/office/officeart/2005/8/layout/hList7"/>
    <dgm:cxn modelId="{5685DE31-AE02-413B-BB3C-E3FD9AB333AF}" srcId="{AC23C72F-F0A4-4FF2-ACF1-5F7791A54A90}" destId="{CA1E922E-2838-4371-9BE7-55E800C04E78}" srcOrd="1" destOrd="0" parTransId="{152D12DB-7DF7-41DB-BA08-4BD286112232}" sibTransId="{47FFDBB1-F105-4A02-987B-4D3D9452AFF0}"/>
    <dgm:cxn modelId="{1D2A8636-EF96-44AE-BF58-77FF03A1AEBD}" type="presOf" srcId="{5F19B67D-BC11-4818-B235-9E73B82DE774}" destId="{419242DE-36AD-4B5A-9A0B-B167C882A8C4}" srcOrd="1" destOrd="1" presId="urn:microsoft.com/office/officeart/2005/8/layout/hList7"/>
    <dgm:cxn modelId="{4A5E793D-884C-4571-964F-59C8A5AD5086}" type="presOf" srcId="{5F19B67D-BC11-4818-B235-9E73B82DE774}" destId="{44E66B47-1514-4581-A71B-4FBCDB1FC674}" srcOrd="0" destOrd="1" presId="urn:microsoft.com/office/officeart/2005/8/layout/hList7"/>
    <dgm:cxn modelId="{929DE466-C137-418F-83DD-19A7FE4D3646}" type="presOf" srcId="{CA1E922E-2838-4371-9BE7-55E800C04E78}" destId="{0E6A9A17-7CD6-4533-9A9B-55AF0C756969}" srcOrd="0" destOrd="0" presId="urn:microsoft.com/office/officeart/2005/8/layout/hList7"/>
    <dgm:cxn modelId="{38E7E566-C1E7-4E26-881D-D5B73AE5B43A}" type="presOf" srcId="{C005619A-8963-4FED-901D-07FF1BED35D5}" destId="{44E66B47-1514-4581-A71B-4FBCDB1FC674}" srcOrd="0" destOrd="2" presId="urn:microsoft.com/office/officeart/2005/8/layout/hList7"/>
    <dgm:cxn modelId="{4EEC3467-99F8-4182-9B6C-5A7ED2160806}" type="presOf" srcId="{A297DBB8-A6FA-48D2-B8AA-B78219F663BE}" destId="{44E66B47-1514-4581-A71B-4FBCDB1FC674}" srcOrd="0" destOrd="0" presId="urn:microsoft.com/office/officeart/2005/8/layout/hList7"/>
    <dgm:cxn modelId="{AE5A7850-8F77-45CF-9F9D-B0DDB2C534D2}" srcId="{A297DBB8-A6FA-48D2-B8AA-B78219F663BE}" destId="{5F19B67D-BC11-4818-B235-9E73B82DE774}" srcOrd="0" destOrd="0" parTransId="{6E119199-AEA2-498B-A447-E49FA46B4A45}" sibTransId="{0DC9235F-BA97-4288-BF50-6260EB8A5A13}"/>
    <dgm:cxn modelId="{C3C6D28C-75CD-464E-A526-BB07795D22AA}" type="presOf" srcId="{AC23C72F-F0A4-4FF2-ACF1-5F7791A54A90}" destId="{1A950318-6D89-4E7A-B33D-634DA845DFDD}" srcOrd="0" destOrd="0" presId="urn:microsoft.com/office/officeart/2005/8/layout/hList7"/>
    <dgm:cxn modelId="{8447AAA8-9536-4320-8B11-461AA4F2D268}" type="presOf" srcId="{CA1E922E-2838-4371-9BE7-55E800C04E78}" destId="{29447121-94DC-4322-914C-DDC6AE83AAA1}" srcOrd="1" destOrd="0" presId="urn:microsoft.com/office/officeart/2005/8/layout/hList7"/>
    <dgm:cxn modelId="{1B75C8CC-0F9D-49F6-9294-083600CFF95B}" srcId="{AC23C72F-F0A4-4FF2-ACF1-5F7791A54A90}" destId="{A297DBB8-A6FA-48D2-B8AA-B78219F663BE}" srcOrd="0" destOrd="0" parTransId="{B6A02C3C-3C8E-4775-9D2D-7F4DC12634FE}" sibTransId="{F36CB968-E54C-44CC-B0BF-0FCAA27E9674}"/>
    <dgm:cxn modelId="{532777E4-EC6B-4765-A0E3-84006F0BE831}" srcId="{A297DBB8-A6FA-48D2-B8AA-B78219F663BE}" destId="{C005619A-8963-4FED-901D-07FF1BED35D5}" srcOrd="1" destOrd="0" parTransId="{EE43E2E6-6472-45C6-AE53-180B2DA1866F}" sibTransId="{F4877FCA-992A-4396-9DC9-A54A4966B27D}"/>
    <dgm:cxn modelId="{31338618-C49E-474E-BD1E-EED9C74673A8}" type="presParOf" srcId="{1A950318-6D89-4E7A-B33D-634DA845DFDD}" destId="{6049A063-E448-4468-BBB6-097AB18E7AA9}" srcOrd="0" destOrd="0" presId="urn:microsoft.com/office/officeart/2005/8/layout/hList7"/>
    <dgm:cxn modelId="{6F5A2C30-E1AB-4F9E-A1E1-E7CA1E0499BF}" type="presParOf" srcId="{1A950318-6D89-4E7A-B33D-634DA845DFDD}" destId="{1AB33053-F88D-4A3E-864D-B04CDCBF9FA5}" srcOrd="1" destOrd="0" presId="urn:microsoft.com/office/officeart/2005/8/layout/hList7"/>
    <dgm:cxn modelId="{D46779B3-E0CA-4CF0-90CE-FC8ED7D8FCB1}" type="presParOf" srcId="{1AB33053-F88D-4A3E-864D-B04CDCBF9FA5}" destId="{28CBD1EC-3629-4033-8AC9-6B8A7368D798}" srcOrd="0" destOrd="0" presId="urn:microsoft.com/office/officeart/2005/8/layout/hList7"/>
    <dgm:cxn modelId="{9C2C0FE8-ACBD-4FBC-B379-A2E6E9CFA429}" type="presParOf" srcId="{28CBD1EC-3629-4033-8AC9-6B8A7368D798}" destId="{44E66B47-1514-4581-A71B-4FBCDB1FC674}" srcOrd="0" destOrd="0" presId="urn:microsoft.com/office/officeart/2005/8/layout/hList7"/>
    <dgm:cxn modelId="{09A59C79-024A-4973-BC4F-019A720AF860}" type="presParOf" srcId="{28CBD1EC-3629-4033-8AC9-6B8A7368D798}" destId="{419242DE-36AD-4B5A-9A0B-B167C882A8C4}" srcOrd="1" destOrd="0" presId="urn:microsoft.com/office/officeart/2005/8/layout/hList7"/>
    <dgm:cxn modelId="{6F10935D-1DEF-4977-88EF-960C3EC4C935}" type="presParOf" srcId="{28CBD1EC-3629-4033-8AC9-6B8A7368D798}" destId="{BE1AF87C-994B-4CAE-A6AE-CE29CB566D07}" srcOrd="2" destOrd="0" presId="urn:microsoft.com/office/officeart/2005/8/layout/hList7"/>
    <dgm:cxn modelId="{B8469467-9C27-41DB-8292-C84AAE291FED}" type="presParOf" srcId="{28CBD1EC-3629-4033-8AC9-6B8A7368D798}" destId="{48C39119-74DE-4995-B57C-28E37798EBB5}" srcOrd="3" destOrd="0" presId="urn:microsoft.com/office/officeart/2005/8/layout/hList7"/>
    <dgm:cxn modelId="{E226D7AE-87CE-4D7F-A279-84A9A6C5F4BF}" type="presParOf" srcId="{1AB33053-F88D-4A3E-864D-B04CDCBF9FA5}" destId="{274431A7-737B-4337-A671-08556E561736}" srcOrd="1" destOrd="0" presId="urn:microsoft.com/office/officeart/2005/8/layout/hList7"/>
    <dgm:cxn modelId="{DC70FAA2-6B5A-4796-957D-D15BECD5BAB4}" type="presParOf" srcId="{1AB33053-F88D-4A3E-864D-B04CDCBF9FA5}" destId="{C289F4CE-856B-4533-A8E7-95681FB66B2D}" srcOrd="2" destOrd="0" presId="urn:microsoft.com/office/officeart/2005/8/layout/hList7"/>
    <dgm:cxn modelId="{FBCA6804-6A55-4254-A07C-EB0C35647CBB}" type="presParOf" srcId="{C289F4CE-856B-4533-A8E7-95681FB66B2D}" destId="{0E6A9A17-7CD6-4533-9A9B-55AF0C756969}" srcOrd="0" destOrd="0" presId="urn:microsoft.com/office/officeart/2005/8/layout/hList7"/>
    <dgm:cxn modelId="{13347F56-A7C0-4F32-B2D7-C0638BF844D7}" type="presParOf" srcId="{C289F4CE-856B-4533-A8E7-95681FB66B2D}" destId="{29447121-94DC-4322-914C-DDC6AE83AAA1}" srcOrd="1" destOrd="0" presId="urn:microsoft.com/office/officeart/2005/8/layout/hList7"/>
    <dgm:cxn modelId="{C0F5A22B-50A2-4085-8BB8-947E1A3A8797}" type="presParOf" srcId="{C289F4CE-856B-4533-A8E7-95681FB66B2D}" destId="{82D4FEFA-FB08-4633-B58A-E4B81C13245D}" srcOrd="2" destOrd="0" presId="urn:microsoft.com/office/officeart/2005/8/layout/hList7"/>
    <dgm:cxn modelId="{903C64AA-40D3-4ED4-B544-61324FA98697}" type="presParOf" srcId="{C289F4CE-856B-4533-A8E7-95681FB66B2D}" destId="{A8E701C3-2C66-4097-A6B6-1916ED1CAE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BDAE1-34E3-4222-A6F5-646F23931C8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5A2A2A-0E3A-4DE9-A6D9-DCAB8DE75F53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Internal controls help prevent and detect fraudulent activities.</a:t>
          </a:r>
        </a:p>
      </dgm:t>
    </dgm:pt>
    <dgm:pt modelId="{30A1F401-3A33-46AE-9DDD-5AF2D2CF9F15}" type="parTrans" cxnId="{081ADF94-3B7C-43AE-9676-0CC2F2F811B2}">
      <dgm:prSet/>
      <dgm:spPr/>
      <dgm:t>
        <a:bodyPr/>
        <a:lstStyle/>
        <a:p>
          <a:endParaRPr lang="en-US"/>
        </a:p>
      </dgm:t>
    </dgm:pt>
    <dgm:pt modelId="{C51494DD-B602-4BDB-BBAB-88C5A6DEE960}" type="sibTrans" cxnId="{081ADF94-3B7C-43AE-9676-0CC2F2F811B2}">
      <dgm:prSet/>
      <dgm:spPr/>
      <dgm:t>
        <a:bodyPr/>
        <a:lstStyle/>
        <a:p>
          <a:endParaRPr lang="en-US"/>
        </a:p>
      </dgm:t>
    </dgm:pt>
    <dgm:pt modelId="{4F47E291-898C-4613-9867-4658CF2699A6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An organization can reduce the likelihood of lost revenue by putting procedures in place that control the authorization, accountability, and safekeeping of assets.</a:t>
          </a:r>
        </a:p>
      </dgm:t>
    </dgm:pt>
    <dgm:pt modelId="{3684606C-AE58-4FA5-AC5A-25FF627D787F}" type="parTrans" cxnId="{A018BB60-E912-4449-A3D5-44D317F2241B}">
      <dgm:prSet/>
      <dgm:spPr/>
      <dgm:t>
        <a:bodyPr/>
        <a:lstStyle/>
        <a:p>
          <a:endParaRPr lang="en-US"/>
        </a:p>
      </dgm:t>
    </dgm:pt>
    <dgm:pt modelId="{9A57005D-FDA4-4CE2-8332-C22F8FD3C4AE}" type="sibTrans" cxnId="{A018BB60-E912-4449-A3D5-44D317F2241B}">
      <dgm:prSet/>
      <dgm:spPr/>
      <dgm:t>
        <a:bodyPr/>
        <a:lstStyle/>
        <a:p>
          <a:endParaRPr lang="en-US"/>
        </a:p>
      </dgm:t>
    </dgm:pt>
    <dgm:pt modelId="{B9FB39B0-C42C-4731-81C7-94E2B66C32ED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Key controls include:</a:t>
          </a:r>
        </a:p>
      </dgm:t>
    </dgm:pt>
    <dgm:pt modelId="{DCAB99A5-E293-428C-A295-59917148A8E1}" type="parTrans" cxnId="{1D5764A5-432C-4139-930E-82813DDD0904}">
      <dgm:prSet/>
      <dgm:spPr/>
      <dgm:t>
        <a:bodyPr/>
        <a:lstStyle/>
        <a:p>
          <a:endParaRPr lang="en-US"/>
        </a:p>
      </dgm:t>
    </dgm:pt>
    <dgm:pt modelId="{0F935B60-A041-4AFB-9649-302CEEB245F8}" type="sibTrans" cxnId="{1D5764A5-432C-4139-930E-82813DDD0904}">
      <dgm:prSet/>
      <dgm:spPr/>
      <dgm:t>
        <a:bodyPr/>
        <a:lstStyle/>
        <a:p>
          <a:endParaRPr lang="en-US"/>
        </a:p>
      </dgm:t>
    </dgm:pt>
    <dgm:pt modelId="{40215874-57D0-4ABA-9725-45496E0F3536}">
      <dgm:prSet custT="1"/>
      <dgm:spPr/>
      <dgm:t>
        <a:bodyPr/>
        <a:lstStyle/>
        <a:p>
          <a:r>
            <a:rPr lang="en-US" sz="1600" dirty="0"/>
            <a:t>Segregation of duties</a:t>
          </a:r>
        </a:p>
      </dgm:t>
    </dgm:pt>
    <dgm:pt modelId="{02B74CD3-2639-4EBE-B726-71794AAE74BE}" type="parTrans" cxnId="{CD60D023-5877-4D80-BC42-EA89422B2601}">
      <dgm:prSet/>
      <dgm:spPr/>
      <dgm:t>
        <a:bodyPr/>
        <a:lstStyle/>
        <a:p>
          <a:endParaRPr lang="en-US"/>
        </a:p>
      </dgm:t>
    </dgm:pt>
    <dgm:pt modelId="{541E6DD3-AF7A-4888-BD26-55EB609F66CA}" type="sibTrans" cxnId="{CD60D023-5877-4D80-BC42-EA89422B2601}">
      <dgm:prSet/>
      <dgm:spPr/>
      <dgm:t>
        <a:bodyPr/>
        <a:lstStyle/>
        <a:p>
          <a:endParaRPr lang="en-US"/>
        </a:p>
      </dgm:t>
    </dgm:pt>
    <dgm:pt modelId="{8EA06831-B007-44B4-96D1-C54DABD7A4C7}">
      <dgm:prSet custT="1"/>
      <dgm:spPr/>
      <dgm:t>
        <a:bodyPr/>
        <a:lstStyle/>
        <a:p>
          <a:r>
            <a:rPr lang="en-US" sz="1600" dirty="0"/>
            <a:t>Verifying and documenting ticket sales and voids.</a:t>
          </a:r>
        </a:p>
      </dgm:t>
    </dgm:pt>
    <dgm:pt modelId="{FD95F9D8-ECF5-4447-AE0C-6AFD2016076D}" type="parTrans" cxnId="{B9B9C19D-CAA0-4588-A4E1-78BEA8BA6F98}">
      <dgm:prSet/>
      <dgm:spPr/>
      <dgm:t>
        <a:bodyPr/>
        <a:lstStyle/>
        <a:p>
          <a:endParaRPr lang="en-US"/>
        </a:p>
      </dgm:t>
    </dgm:pt>
    <dgm:pt modelId="{595E7E3A-7F41-4FF7-8DE6-5314AB5C893F}" type="sibTrans" cxnId="{B9B9C19D-CAA0-4588-A4E1-78BEA8BA6F98}">
      <dgm:prSet/>
      <dgm:spPr/>
      <dgm:t>
        <a:bodyPr/>
        <a:lstStyle/>
        <a:p>
          <a:endParaRPr lang="en-US"/>
        </a:p>
      </dgm:t>
    </dgm:pt>
    <dgm:pt modelId="{08B007C5-BAF3-4CBD-A19A-A0AC2A596EE1}">
      <dgm:prSet custT="1"/>
      <dgm:spPr/>
      <dgm:t>
        <a:bodyPr/>
        <a:lstStyle/>
        <a:p>
          <a:r>
            <a:rPr lang="en-US" sz="1600" dirty="0"/>
            <a:t>Recording, tracking and reconciling prize payouts</a:t>
          </a:r>
        </a:p>
      </dgm:t>
    </dgm:pt>
    <dgm:pt modelId="{90A9AC09-D62D-4711-9FAE-2926C5328E38}" type="parTrans" cxnId="{3DA930B1-3253-46A1-90E2-D55A64AA48B8}">
      <dgm:prSet/>
      <dgm:spPr/>
      <dgm:t>
        <a:bodyPr/>
        <a:lstStyle/>
        <a:p>
          <a:endParaRPr lang="en-US"/>
        </a:p>
      </dgm:t>
    </dgm:pt>
    <dgm:pt modelId="{ADE0E5D4-2B02-4AB4-9C40-6F0AF27EE8EE}" type="sibTrans" cxnId="{3DA930B1-3253-46A1-90E2-D55A64AA48B8}">
      <dgm:prSet/>
      <dgm:spPr/>
      <dgm:t>
        <a:bodyPr/>
        <a:lstStyle/>
        <a:p>
          <a:endParaRPr lang="en-US"/>
        </a:p>
      </dgm:t>
    </dgm:pt>
    <dgm:pt modelId="{9EA72FFD-996C-4F54-93F1-1AEC14C02967}">
      <dgm:prSet custT="1"/>
      <dgm:spPr/>
      <dgm:t>
        <a:bodyPr/>
        <a:lstStyle/>
        <a:p>
          <a:r>
            <a:rPr lang="en-US" sz="1600" dirty="0"/>
            <a:t>Securing and accounting for all operating funds</a:t>
          </a:r>
        </a:p>
      </dgm:t>
    </dgm:pt>
    <dgm:pt modelId="{C66FBEE6-4442-4AA7-90CB-7926F5B6BB7B}" type="parTrans" cxnId="{E36EC471-1214-46E7-AF16-934FCAE84EBD}">
      <dgm:prSet/>
      <dgm:spPr/>
      <dgm:t>
        <a:bodyPr/>
        <a:lstStyle/>
        <a:p>
          <a:endParaRPr lang="en-US"/>
        </a:p>
      </dgm:t>
    </dgm:pt>
    <dgm:pt modelId="{EE79A5DE-F849-46F5-B448-29E6A678CB7D}" type="sibTrans" cxnId="{E36EC471-1214-46E7-AF16-934FCAE84EBD}">
      <dgm:prSet/>
      <dgm:spPr/>
      <dgm:t>
        <a:bodyPr/>
        <a:lstStyle/>
        <a:p>
          <a:endParaRPr lang="en-US"/>
        </a:p>
      </dgm:t>
    </dgm:pt>
    <dgm:pt modelId="{822D6ABD-895C-4D9C-A1B5-140048D0DD32}">
      <dgm:prSet custT="1"/>
      <dgm:spPr/>
      <dgm:t>
        <a:bodyPr/>
        <a:lstStyle/>
        <a:p>
          <a:r>
            <a:rPr lang="en-US" sz="1600" dirty="0"/>
            <a:t>Controlling access to assets including cash and tickets</a:t>
          </a:r>
        </a:p>
      </dgm:t>
    </dgm:pt>
    <dgm:pt modelId="{89E24710-900C-475C-99FF-FCDCF321BC3C}" type="parTrans" cxnId="{BBE6E480-149A-4B13-BC96-1E98E3758260}">
      <dgm:prSet/>
      <dgm:spPr/>
      <dgm:t>
        <a:bodyPr/>
        <a:lstStyle/>
        <a:p>
          <a:endParaRPr lang="en-US"/>
        </a:p>
      </dgm:t>
    </dgm:pt>
    <dgm:pt modelId="{6494071E-CEF5-43F7-B4E7-DCDA810735F4}" type="sibTrans" cxnId="{BBE6E480-149A-4B13-BC96-1E98E3758260}">
      <dgm:prSet/>
      <dgm:spPr/>
      <dgm:t>
        <a:bodyPr/>
        <a:lstStyle/>
        <a:p>
          <a:endParaRPr lang="en-US"/>
        </a:p>
      </dgm:t>
    </dgm:pt>
    <dgm:pt modelId="{3B3534F2-0FA6-4197-AE03-9F0E4E2BF0D7}">
      <dgm:prSet custT="1"/>
      <dgm:spPr/>
      <dgm:t>
        <a:bodyPr/>
        <a:lstStyle/>
        <a:p>
          <a:r>
            <a:rPr lang="en-US" sz="1600" dirty="0"/>
            <a:t>Managing inventory of tickets</a:t>
          </a:r>
        </a:p>
      </dgm:t>
    </dgm:pt>
    <dgm:pt modelId="{0A21A9DC-8E0A-417A-85D2-C85FE7C31715}" type="sibTrans" cxnId="{F18A4819-4B6A-4552-A52D-B817399D1881}">
      <dgm:prSet/>
      <dgm:spPr/>
      <dgm:t>
        <a:bodyPr/>
        <a:lstStyle/>
        <a:p>
          <a:endParaRPr lang="en-US"/>
        </a:p>
      </dgm:t>
    </dgm:pt>
    <dgm:pt modelId="{E86F3AE8-4390-47A3-B4D1-72C604D90FEF}" type="parTrans" cxnId="{F18A4819-4B6A-4552-A52D-B817399D1881}">
      <dgm:prSet/>
      <dgm:spPr/>
      <dgm:t>
        <a:bodyPr/>
        <a:lstStyle/>
        <a:p>
          <a:endParaRPr lang="en-US"/>
        </a:p>
      </dgm:t>
    </dgm:pt>
    <dgm:pt modelId="{566266CF-CFE8-4C66-8408-50E77D125982}">
      <dgm:prSet custT="1"/>
      <dgm:spPr/>
      <dgm:t>
        <a:bodyPr/>
        <a:lstStyle/>
        <a:p>
          <a:r>
            <a:rPr lang="en-US" sz="1600" dirty="0"/>
            <a:t>Restricting access to sales and accounting records</a:t>
          </a:r>
        </a:p>
      </dgm:t>
    </dgm:pt>
    <dgm:pt modelId="{635443E1-CA99-4048-82F5-05E4E6B5CDA5}" type="parTrans" cxnId="{195EA942-617F-4123-9BB3-A24D4A39849F}">
      <dgm:prSet/>
      <dgm:spPr/>
      <dgm:t>
        <a:bodyPr/>
        <a:lstStyle/>
        <a:p>
          <a:endParaRPr lang="en-US"/>
        </a:p>
      </dgm:t>
    </dgm:pt>
    <dgm:pt modelId="{CAE90198-77F9-4AB9-A8FA-FA037139FE64}" type="sibTrans" cxnId="{195EA942-617F-4123-9BB3-A24D4A39849F}">
      <dgm:prSet/>
      <dgm:spPr/>
      <dgm:t>
        <a:bodyPr/>
        <a:lstStyle/>
        <a:p>
          <a:endParaRPr lang="en-US"/>
        </a:p>
      </dgm:t>
    </dgm:pt>
    <dgm:pt modelId="{E4B92DB5-39E2-4D9C-82CF-EC86232D2159}" type="pres">
      <dgm:prSet presAssocID="{372BDAE1-34E3-4222-A6F5-646F23931C87}" presName="linear" presStyleCnt="0">
        <dgm:presLayoutVars>
          <dgm:animLvl val="lvl"/>
          <dgm:resizeHandles val="exact"/>
        </dgm:presLayoutVars>
      </dgm:prSet>
      <dgm:spPr/>
    </dgm:pt>
    <dgm:pt modelId="{589460A7-44FC-4ABC-A2CF-AD655C5D396B}" type="pres">
      <dgm:prSet presAssocID="{6E5A2A2A-0E3A-4DE9-A6D9-DCAB8DE75F53}" presName="parentText" presStyleLbl="node1" presStyleIdx="0" presStyleCnt="3" custScaleY="42743" custLinFactY="-42992" custLinFactNeighborX="0" custLinFactNeighborY="-100000">
        <dgm:presLayoutVars>
          <dgm:chMax val="0"/>
          <dgm:bulletEnabled val="1"/>
        </dgm:presLayoutVars>
      </dgm:prSet>
      <dgm:spPr/>
    </dgm:pt>
    <dgm:pt modelId="{376565B2-27D1-4D3E-80F7-32DE79D8E708}" type="pres">
      <dgm:prSet presAssocID="{C51494DD-B602-4BDB-BBAB-88C5A6DEE960}" presName="spacer" presStyleCnt="0"/>
      <dgm:spPr/>
    </dgm:pt>
    <dgm:pt modelId="{9871B1D2-EDCE-446F-A14E-1C0907168026}" type="pres">
      <dgm:prSet presAssocID="{4F47E291-898C-4613-9867-4658CF2699A6}" presName="parentText" presStyleLbl="node1" presStyleIdx="1" presStyleCnt="3" custScaleY="81236" custLinFactY="-44825" custLinFactNeighborY="-100000">
        <dgm:presLayoutVars>
          <dgm:chMax val="0"/>
          <dgm:bulletEnabled val="1"/>
        </dgm:presLayoutVars>
      </dgm:prSet>
      <dgm:spPr/>
    </dgm:pt>
    <dgm:pt modelId="{100B8975-FBFE-4499-8E98-FB29105D2DAB}" type="pres">
      <dgm:prSet presAssocID="{9A57005D-FDA4-4CE2-8332-C22F8FD3C4AE}" presName="spacer" presStyleCnt="0"/>
      <dgm:spPr/>
    </dgm:pt>
    <dgm:pt modelId="{3C7F0C8B-1A06-47C2-9907-3298B30DDCC8}" type="pres">
      <dgm:prSet presAssocID="{B9FB39B0-C42C-4731-81C7-94E2B66C32ED}" presName="parentText" presStyleLbl="node1" presStyleIdx="2" presStyleCnt="3" custScaleY="32923" custLinFactNeighborY="-40453">
        <dgm:presLayoutVars>
          <dgm:chMax val="0"/>
          <dgm:bulletEnabled val="1"/>
        </dgm:presLayoutVars>
      </dgm:prSet>
      <dgm:spPr/>
    </dgm:pt>
    <dgm:pt modelId="{2AD41A78-B7DD-4414-89FC-059DE368605D}" type="pres">
      <dgm:prSet presAssocID="{B9FB39B0-C42C-4731-81C7-94E2B66C32ED}" presName="childText" presStyleLbl="revTx" presStyleIdx="0" presStyleCnt="1" custLinFactNeighborY="-52124">
        <dgm:presLayoutVars>
          <dgm:bulletEnabled val="1"/>
        </dgm:presLayoutVars>
      </dgm:prSet>
      <dgm:spPr/>
    </dgm:pt>
  </dgm:ptLst>
  <dgm:cxnLst>
    <dgm:cxn modelId="{F18A4819-4B6A-4552-A52D-B817399D1881}" srcId="{B9FB39B0-C42C-4731-81C7-94E2B66C32ED}" destId="{3B3534F2-0FA6-4197-AE03-9F0E4E2BF0D7}" srcOrd="2" destOrd="0" parTransId="{E86F3AE8-4390-47A3-B4D1-72C604D90FEF}" sibTransId="{0A21A9DC-8E0A-417A-85D2-C85FE7C31715}"/>
    <dgm:cxn modelId="{CD60D023-5877-4D80-BC42-EA89422B2601}" srcId="{B9FB39B0-C42C-4731-81C7-94E2B66C32ED}" destId="{40215874-57D0-4ABA-9725-45496E0F3536}" srcOrd="0" destOrd="0" parTransId="{02B74CD3-2639-4EBE-B726-71794AAE74BE}" sibTransId="{541E6DD3-AF7A-4888-BD26-55EB609F66CA}"/>
    <dgm:cxn modelId="{1D03835D-FF04-42D7-9D47-3A5F306EB490}" type="presOf" srcId="{B9FB39B0-C42C-4731-81C7-94E2B66C32ED}" destId="{3C7F0C8B-1A06-47C2-9907-3298B30DDCC8}" srcOrd="0" destOrd="0" presId="urn:microsoft.com/office/officeart/2005/8/layout/vList2"/>
    <dgm:cxn modelId="{A018BB60-E912-4449-A3D5-44D317F2241B}" srcId="{372BDAE1-34E3-4222-A6F5-646F23931C87}" destId="{4F47E291-898C-4613-9867-4658CF2699A6}" srcOrd="1" destOrd="0" parTransId="{3684606C-AE58-4FA5-AC5A-25FF627D787F}" sibTransId="{9A57005D-FDA4-4CE2-8332-C22F8FD3C4AE}"/>
    <dgm:cxn modelId="{195EA942-617F-4123-9BB3-A24D4A39849F}" srcId="{B9FB39B0-C42C-4731-81C7-94E2B66C32ED}" destId="{566266CF-CFE8-4C66-8408-50E77D125982}" srcOrd="4" destOrd="0" parTransId="{635443E1-CA99-4048-82F5-05E4E6B5CDA5}" sibTransId="{CAE90198-77F9-4AB9-A8FA-FA037139FE64}"/>
    <dgm:cxn modelId="{E36EC471-1214-46E7-AF16-934FCAE84EBD}" srcId="{B9FB39B0-C42C-4731-81C7-94E2B66C32ED}" destId="{9EA72FFD-996C-4F54-93F1-1AEC14C02967}" srcOrd="6" destOrd="0" parTransId="{C66FBEE6-4442-4AA7-90CB-7926F5B6BB7B}" sibTransId="{EE79A5DE-F849-46F5-B448-29E6A678CB7D}"/>
    <dgm:cxn modelId="{5746C774-2EAE-4CA6-A890-8084541E1EFB}" type="presOf" srcId="{9EA72FFD-996C-4F54-93F1-1AEC14C02967}" destId="{2AD41A78-B7DD-4414-89FC-059DE368605D}" srcOrd="0" destOrd="6" presId="urn:microsoft.com/office/officeart/2005/8/layout/vList2"/>
    <dgm:cxn modelId="{BBE6E480-149A-4B13-BC96-1E98E3758260}" srcId="{B9FB39B0-C42C-4731-81C7-94E2B66C32ED}" destId="{822D6ABD-895C-4D9C-A1B5-140048D0DD32}" srcOrd="1" destOrd="0" parTransId="{89E24710-900C-475C-99FF-FCDCF321BC3C}" sibTransId="{6494071E-CEF5-43F7-B4E7-DCDA810735F4}"/>
    <dgm:cxn modelId="{C6E48381-B92B-44B7-A45C-017E303B1231}" type="presOf" srcId="{6E5A2A2A-0E3A-4DE9-A6D9-DCAB8DE75F53}" destId="{589460A7-44FC-4ABC-A2CF-AD655C5D396B}" srcOrd="0" destOrd="0" presId="urn:microsoft.com/office/officeart/2005/8/layout/vList2"/>
    <dgm:cxn modelId="{E9648091-C97B-46D3-A69E-D79F859626F5}" type="presOf" srcId="{8EA06831-B007-44B4-96D1-C54DABD7A4C7}" destId="{2AD41A78-B7DD-4414-89FC-059DE368605D}" srcOrd="0" destOrd="3" presId="urn:microsoft.com/office/officeart/2005/8/layout/vList2"/>
    <dgm:cxn modelId="{081ADF94-3B7C-43AE-9676-0CC2F2F811B2}" srcId="{372BDAE1-34E3-4222-A6F5-646F23931C87}" destId="{6E5A2A2A-0E3A-4DE9-A6D9-DCAB8DE75F53}" srcOrd="0" destOrd="0" parTransId="{30A1F401-3A33-46AE-9DDD-5AF2D2CF9F15}" sibTransId="{C51494DD-B602-4BDB-BBAB-88C5A6DEE960}"/>
    <dgm:cxn modelId="{F4C82E99-E9CA-4108-B832-CD4B519CDA1B}" type="presOf" srcId="{08B007C5-BAF3-4CBD-A19A-A0AC2A596EE1}" destId="{2AD41A78-B7DD-4414-89FC-059DE368605D}" srcOrd="0" destOrd="5" presId="urn:microsoft.com/office/officeart/2005/8/layout/vList2"/>
    <dgm:cxn modelId="{B9B9C19D-CAA0-4588-A4E1-78BEA8BA6F98}" srcId="{B9FB39B0-C42C-4731-81C7-94E2B66C32ED}" destId="{8EA06831-B007-44B4-96D1-C54DABD7A4C7}" srcOrd="3" destOrd="0" parTransId="{FD95F9D8-ECF5-4447-AE0C-6AFD2016076D}" sibTransId="{595E7E3A-7F41-4FF7-8DE6-5314AB5C893F}"/>
    <dgm:cxn modelId="{890F309F-7564-461E-BE5A-79FBE25E3A42}" type="presOf" srcId="{3B3534F2-0FA6-4197-AE03-9F0E4E2BF0D7}" destId="{2AD41A78-B7DD-4414-89FC-059DE368605D}" srcOrd="0" destOrd="2" presId="urn:microsoft.com/office/officeart/2005/8/layout/vList2"/>
    <dgm:cxn modelId="{3E2C69A2-3B0A-40E8-AA9C-ED890C3C2043}" type="presOf" srcId="{4F47E291-898C-4613-9867-4658CF2699A6}" destId="{9871B1D2-EDCE-446F-A14E-1C0907168026}" srcOrd="0" destOrd="0" presId="urn:microsoft.com/office/officeart/2005/8/layout/vList2"/>
    <dgm:cxn modelId="{1D5764A5-432C-4139-930E-82813DDD0904}" srcId="{372BDAE1-34E3-4222-A6F5-646F23931C87}" destId="{B9FB39B0-C42C-4731-81C7-94E2B66C32ED}" srcOrd="2" destOrd="0" parTransId="{DCAB99A5-E293-428C-A295-59917148A8E1}" sibTransId="{0F935B60-A041-4AFB-9649-302CEEB245F8}"/>
    <dgm:cxn modelId="{3DA930B1-3253-46A1-90E2-D55A64AA48B8}" srcId="{B9FB39B0-C42C-4731-81C7-94E2B66C32ED}" destId="{08B007C5-BAF3-4CBD-A19A-A0AC2A596EE1}" srcOrd="5" destOrd="0" parTransId="{90A9AC09-D62D-4711-9FAE-2926C5328E38}" sibTransId="{ADE0E5D4-2B02-4AB4-9C40-6F0AF27EE8EE}"/>
    <dgm:cxn modelId="{0604B0B9-9767-431C-A816-11038D4C417F}" type="presOf" srcId="{372BDAE1-34E3-4222-A6F5-646F23931C87}" destId="{E4B92DB5-39E2-4D9C-82CF-EC86232D2159}" srcOrd="0" destOrd="0" presId="urn:microsoft.com/office/officeart/2005/8/layout/vList2"/>
    <dgm:cxn modelId="{70FA4FC8-9D66-40DA-8E34-31DCA65584AF}" type="presOf" srcId="{822D6ABD-895C-4D9C-A1B5-140048D0DD32}" destId="{2AD41A78-B7DD-4414-89FC-059DE368605D}" srcOrd="0" destOrd="1" presId="urn:microsoft.com/office/officeart/2005/8/layout/vList2"/>
    <dgm:cxn modelId="{0A1B7BDF-8260-467F-8965-136C3742CE69}" type="presOf" srcId="{566266CF-CFE8-4C66-8408-50E77D125982}" destId="{2AD41A78-B7DD-4414-89FC-059DE368605D}" srcOrd="0" destOrd="4" presId="urn:microsoft.com/office/officeart/2005/8/layout/vList2"/>
    <dgm:cxn modelId="{E60880F0-AFC3-4B25-896B-A099A8A9EC65}" type="presOf" srcId="{40215874-57D0-4ABA-9725-45496E0F3536}" destId="{2AD41A78-B7DD-4414-89FC-059DE368605D}" srcOrd="0" destOrd="0" presId="urn:microsoft.com/office/officeart/2005/8/layout/vList2"/>
    <dgm:cxn modelId="{9D435A58-256B-452A-834B-149573628E39}" type="presParOf" srcId="{E4B92DB5-39E2-4D9C-82CF-EC86232D2159}" destId="{589460A7-44FC-4ABC-A2CF-AD655C5D396B}" srcOrd="0" destOrd="0" presId="urn:microsoft.com/office/officeart/2005/8/layout/vList2"/>
    <dgm:cxn modelId="{773452A7-9FE9-4E95-87E6-76E3B4B58FED}" type="presParOf" srcId="{E4B92DB5-39E2-4D9C-82CF-EC86232D2159}" destId="{376565B2-27D1-4D3E-80F7-32DE79D8E708}" srcOrd="1" destOrd="0" presId="urn:microsoft.com/office/officeart/2005/8/layout/vList2"/>
    <dgm:cxn modelId="{B7E8021F-0B77-4782-AA3B-00F54F540AA3}" type="presParOf" srcId="{E4B92DB5-39E2-4D9C-82CF-EC86232D2159}" destId="{9871B1D2-EDCE-446F-A14E-1C0907168026}" srcOrd="2" destOrd="0" presId="urn:microsoft.com/office/officeart/2005/8/layout/vList2"/>
    <dgm:cxn modelId="{FBA88E3F-A67D-4459-BED4-6AEEDC646706}" type="presParOf" srcId="{E4B92DB5-39E2-4D9C-82CF-EC86232D2159}" destId="{100B8975-FBFE-4499-8E98-FB29105D2DAB}" srcOrd="3" destOrd="0" presId="urn:microsoft.com/office/officeart/2005/8/layout/vList2"/>
    <dgm:cxn modelId="{075B3891-F483-40CC-9862-A2371133F783}" type="presParOf" srcId="{E4B92DB5-39E2-4D9C-82CF-EC86232D2159}" destId="{3C7F0C8B-1A06-47C2-9907-3298B30DDCC8}" srcOrd="4" destOrd="0" presId="urn:microsoft.com/office/officeart/2005/8/layout/vList2"/>
    <dgm:cxn modelId="{C1994244-BE7E-4721-91AD-C4443A6205A6}" type="presParOf" srcId="{E4B92DB5-39E2-4D9C-82CF-EC86232D2159}" destId="{2AD41A78-B7DD-4414-89FC-059DE368605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A82E5C-BB30-44C7-A117-4DABD859F9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0582E1-A0FB-468D-951C-508E502AC9C4}">
      <dgm:prSet/>
      <dgm:spPr/>
      <dgm:t>
        <a:bodyPr/>
        <a:lstStyle/>
        <a:p>
          <a:r>
            <a:rPr lang="en-US" dirty="0"/>
            <a:t>Perpetual </a:t>
          </a:r>
        </a:p>
      </dgm:t>
    </dgm:pt>
    <dgm:pt modelId="{6FD1C71B-2D58-4F0F-B4BD-DD541E7394EA}" type="parTrans" cxnId="{CC4F996E-99C8-4E17-8FF6-0A6099C2C396}">
      <dgm:prSet/>
      <dgm:spPr/>
      <dgm:t>
        <a:bodyPr/>
        <a:lstStyle/>
        <a:p>
          <a:endParaRPr lang="en-US"/>
        </a:p>
      </dgm:t>
    </dgm:pt>
    <dgm:pt modelId="{84A2D0E4-34D7-42D6-AC7B-9ED367A99D85}" type="sibTrans" cxnId="{CC4F996E-99C8-4E17-8FF6-0A6099C2C396}">
      <dgm:prSet/>
      <dgm:spPr/>
      <dgm:t>
        <a:bodyPr/>
        <a:lstStyle/>
        <a:p>
          <a:endParaRPr lang="en-US"/>
        </a:p>
      </dgm:t>
    </dgm:pt>
    <dgm:pt modelId="{2ED54A89-7D3C-4A26-8D06-FCEDED2E5CE6}">
      <dgm:prSet/>
      <dgm:spPr/>
      <dgm:t>
        <a:bodyPr/>
        <a:lstStyle/>
        <a:p>
          <a:r>
            <a:rPr lang="en-US" dirty="0"/>
            <a:t>A perpetual inventory is a system that continuously records and tracks inventory changes in real time.</a:t>
          </a:r>
        </a:p>
      </dgm:t>
    </dgm:pt>
    <dgm:pt modelId="{8E9CE448-04A8-4FD4-885A-2F8A01431397}" type="parTrans" cxnId="{3FEC3EFE-CB8D-418F-BD36-B45A0D0A0F17}">
      <dgm:prSet/>
      <dgm:spPr/>
      <dgm:t>
        <a:bodyPr/>
        <a:lstStyle/>
        <a:p>
          <a:endParaRPr lang="en-US"/>
        </a:p>
      </dgm:t>
    </dgm:pt>
    <dgm:pt modelId="{6C73835F-CB0F-4440-A4C5-2B199C3F3F79}" type="sibTrans" cxnId="{3FEC3EFE-CB8D-418F-BD36-B45A0D0A0F17}">
      <dgm:prSet/>
      <dgm:spPr/>
      <dgm:t>
        <a:bodyPr/>
        <a:lstStyle/>
        <a:p>
          <a:endParaRPr lang="en-US"/>
        </a:p>
      </dgm:t>
    </dgm:pt>
    <dgm:pt modelId="{9622AFDA-3D64-4496-ACB6-61A4D67E1725}">
      <dgm:prSet/>
      <dgm:spPr/>
      <dgm:t>
        <a:bodyPr/>
        <a:lstStyle/>
        <a:p>
          <a:r>
            <a:rPr lang="en-US"/>
            <a:t>Physical</a:t>
          </a:r>
        </a:p>
      </dgm:t>
    </dgm:pt>
    <dgm:pt modelId="{7F23EFA9-CA60-4BD3-AA1C-0A773EA3AC45}" type="parTrans" cxnId="{70D0A0E9-CB03-4F2B-A5D2-6EAE56B6FDF2}">
      <dgm:prSet/>
      <dgm:spPr/>
      <dgm:t>
        <a:bodyPr/>
        <a:lstStyle/>
        <a:p>
          <a:endParaRPr lang="en-US"/>
        </a:p>
      </dgm:t>
    </dgm:pt>
    <dgm:pt modelId="{B0B84C1B-39C8-4A05-B58C-55838C68E28F}" type="sibTrans" cxnId="{70D0A0E9-CB03-4F2B-A5D2-6EAE56B6FDF2}">
      <dgm:prSet/>
      <dgm:spPr/>
      <dgm:t>
        <a:bodyPr/>
        <a:lstStyle/>
        <a:p>
          <a:endParaRPr lang="en-US"/>
        </a:p>
      </dgm:t>
    </dgm:pt>
    <dgm:pt modelId="{F494D177-5EA1-4A80-A3D9-1C0CE00524B3}">
      <dgm:prSet/>
      <dgm:spPr/>
      <dgm:t>
        <a:bodyPr/>
        <a:lstStyle/>
        <a:p>
          <a:r>
            <a:rPr lang="en-US" dirty="0"/>
            <a:t>A physical inventory counts the actual number of tickets a charity possesses and must be done once per month</a:t>
          </a:r>
        </a:p>
      </dgm:t>
    </dgm:pt>
    <dgm:pt modelId="{3213EAB8-D439-439B-AF98-3C2FD0F8FF79}" type="parTrans" cxnId="{9ED03D66-676C-4F6B-952D-EDA2A1B53E4C}">
      <dgm:prSet/>
      <dgm:spPr/>
      <dgm:t>
        <a:bodyPr/>
        <a:lstStyle/>
        <a:p>
          <a:endParaRPr lang="en-US"/>
        </a:p>
      </dgm:t>
    </dgm:pt>
    <dgm:pt modelId="{6E25EDD8-2CC0-4514-8B00-5E713BFF225B}" type="sibTrans" cxnId="{9ED03D66-676C-4F6B-952D-EDA2A1B53E4C}">
      <dgm:prSet/>
      <dgm:spPr/>
      <dgm:t>
        <a:bodyPr/>
        <a:lstStyle/>
        <a:p>
          <a:endParaRPr lang="en-US"/>
        </a:p>
      </dgm:t>
    </dgm:pt>
    <dgm:pt modelId="{ED6058F3-0E81-49E5-A655-74332B9B1787}" type="pres">
      <dgm:prSet presAssocID="{1AA82E5C-BB30-44C7-A117-4DABD859F9F8}" presName="Name0" presStyleCnt="0">
        <dgm:presLayoutVars>
          <dgm:dir/>
          <dgm:animLvl val="lvl"/>
          <dgm:resizeHandles val="exact"/>
        </dgm:presLayoutVars>
      </dgm:prSet>
      <dgm:spPr/>
    </dgm:pt>
    <dgm:pt modelId="{8EA7324B-F27E-4979-BED7-C7E29FECFA16}" type="pres">
      <dgm:prSet presAssocID="{680582E1-A0FB-468D-951C-508E502AC9C4}" presName="linNode" presStyleCnt="0"/>
      <dgm:spPr/>
    </dgm:pt>
    <dgm:pt modelId="{7D0A2DE8-A0CA-4017-9E67-F81B6AB28F92}" type="pres">
      <dgm:prSet presAssocID="{680582E1-A0FB-468D-951C-508E502AC9C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FC2C30A1-1346-47D2-AD57-E4F63E0FC4A3}" type="pres">
      <dgm:prSet presAssocID="{680582E1-A0FB-468D-951C-508E502AC9C4}" presName="descendantText" presStyleLbl="alignAccFollowNode1" presStyleIdx="0" presStyleCnt="2">
        <dgm:presLayoutVars>
          <dgm:bulletEnabled val="1"/>
        </dgm:presLayoutVars>
      </dgm:prSet>
      <dgm:spPr/>
    </dgm:pt>
    <dgm:pt modelId="{DDB98BD0-758B-4480-9635-77D50ADA3F09}" type="pres">
      <dgm:prSet presAssocID="{84A2D0E4-34D7-42D6-AC7B-9ED367A99D85}" presName="sp" presStyleCnt="0"/>
      <dgm:spPr/>
    </dgm:pt>
    <dgm:pt modelId="{29768240-C486-4EC4-A10F-C9C3581AC382}" type="pres">
      <dgm:prSet presAssocID="{9622AFDA-3D64-4496-ACB6-61A4D67E1725}" presName="linNode" presStyleCnt="0"/>
      <dgm:spPr/>
    </dgm:pt>
    <dgm:pt modelId="{6C13E13B-7E69-4D5D-A69D-13F30540B0C1}" type="pres">
      <dgm:prSet presAssocID="{9622AFDA-3D64-4496-ACB6-61A4D67E172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64758B8-CBD6-440C-8B44-051556C77A88}" type="pres">
      <dgm:prSet presAssocID="{9622AFDA-3D64-4496-ACB6-61A4D67E172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D07A027-5F4D-4C3C-8041-2EB3379125B3}" type="presOf" srcId="{F494D177-5EA1-4A80-A3D9-1C0CE00524B3}" destId="{364758B8-CBD6-440C-8B44-051556C77A88}" srcOrd="0" destOrd="0" presId="urn:microsoft.com/office/officeart/2005/8/layout/vList5"/>
    <dgm:cxn modelId="{95693637-E214-47E5-9739-D99A605D7371}" type="presOf" srcId="{680582E1-A0FB-468D-951C-508E502AC9C4}" destId="{7D0A2DE8-A0CA-4017-9E67-F81B6AB28F92}" srcOrd="0" destOrd="0" presId="urn:microsoft.com/office/officeart/2005/8/layout/vList5"/>
    <dgm:cxn modelId="{9ED03D66-676C-4F6B-952D-EDA2A1B53E4C}" srcId="{9622AFDA-3D64-4496-ACB6-61A4D67E1725}" destId="{F494D177-5EA1-4A80-A3D9-1C0CE00524B3}" srcOrd="0" destOrd="0" parTransId="{3213EAB8-D439-439B-AF98-3C2FD0F8FF79}" sibTransId="{6E25EDD8-2CC0-4514-8B00-5E713BFF225B}"/>
    <dgm:cxn modelId="{CC4F996E-99C8-4E17-8FF6-0A6099C2C396}" srcId="{1AA82E5C-BB30-44C7-A117-4DABD859F9F8}" destId="{680582E1-A0FB-468D-951C-508E502AC9C4}" srcOrd="0" destOrd="0" parTransId="{6FD1C71B-2D58-4F0F-B4BD-DD541E7394EA}" sibTransId="{84A2D0E4-34D7-42D6-AC7B-9ED367A99D85}"/>
    <dgm:cxn modelId="{01AEA271-410A-4355-9E5E-57414D2E02A3}" type="presOf" srcId="{1AA82E5C-BB30-44C7-A117-4DABD859F9F8}" destId="{ED6058F3-0E81-49E5-A655-74332B9B1787}" srcOrd="0" destOrd="0" presId="urn:microsoft.com/office/officeart/2005/8/layout/vList5"/>
    <dgm:cxn modelId="{E29884B5-F6E5-4BE2-8578-6AF744A58F4C}" type="presOf" srcId="{9622AFDA-3D64-4496-ACB6-61A4D67E1725}" destId="{6C13E13B-7E69-4D5D-A69D-13F30540B0C1}" srcOrd="0" destOrd="0" presId="urn:microsoft.com/office/officeart/2005/8/layout/vList5"/>
    <dgm:cxn modelId="{7F69A0CA-8C53-432F-98C1-4A3BEF402413}" type="presOf" srcId="{2ED54A89-7D3C-4A26-8D06-FCEDED2E5CE6}" destId="{FC2C30A1-1346-47D2-AD57-E4F63E0FC4A3}" srcOrd="0" destOrd="0" presId="urn:microsoft.com/office/officeart/2005/8/layout/vList5"/>
    <dgm:cxn modelId="{70D0A0E9-CB03-4F2B-A5D2-6EAE56B6FDF2}" srcId="{1AA82E5C-BB30-44C7-A117-4DABD859F9F8}" destId="{9622AFDA-3D64-4496-ACB6-61A4D67E1725}" srcOrd="1" destOrd="0" parTransId="{7F23EFA9-CA60-4BD3-AA1C-0A773EA3AC45}" sibTransId="{B0B84C1B-39C8-4A05-B58C-55838C68E28F}"/>
    <dgm:cxn modelId="{3FEC3EFE-CB8D-418F-BD36-B45A0D0A0F17}" srcId="{680582E1-A0FB-468D-951C-508E502AC9C4}" destId="{2ED54A89-7D3C-4A26-8D06-FCEDED2E5CE6}" srcOrd="0" destOrd="0" parTransId="{8E9CE448-04A8-4FD4-885A-2F8A01431397}" sibTransId="{6C73835F-CB0F-4440-A4C5-2B199C3F3F79}"/>
    <dgm:cxn modelId="{27F8602E-23F6-450A-A390-587EE2B27715}" type="presParOf" srcId="{ED6058F3-0E81-49E5-A655-74332B9B1787}" destId="{8EA7324B-F27E-4979-BED7-C7E29FECFA16}" srcOrd="0" destOrd="0" presId="urn:microsoft.com/office/officeart/2005/8/layout/vList5"/>
    <dgm:cxn modelId="{6251CA84-EFA4-4652-B6DF-555025B7A8EA}" type="presParOf" srcId="{8EA7324B-F27E-4979-BED7-C7E29FECFA16}" destId="{7D0A2DE8-A0CA-4017-9E67-F81B6AB28F92}" srcOrd="0" destOrd="0" presId="urn:microsoft.com/office/officeart/2005/8/layout/vList5"/>
    <dgm:cxn modelId="{3D6C5CC2-FC45-4446-9517-A116CC2B164F}" type="presParOf" srcId="{8EA7324B-F27E-4979-BED7-C7E29FECFA16}" destId="{FC2C30A1-1346-47D2-AD57-E4F63E0FC4A3}" srcOrd="1" destOrd="0" presId="urn:microsoft.com/office/officeart/2005/8/layout/vList5"/>
    <dgm:cxn modelId="{63D3CD51-8A7C-463D-94F1-E67C10EEE238}" type="presParOf" srcId="{ED6058F3-0E81-49E5-A655-74332B9B1787}" destId="{DDB98BD0-758B-4480-9635-77D50ADA3F09}" srcOrd="1" destOrd="0" presId="urn:microsoft.com/office/officeart/2005/8/layout/vList5"/>
    <dgm:cxn modelId="{12D2ED25-E088-471E-AFAD-01C73B71E830}" type="presParOf" srcId="{ED6058F3-0E81-49E5-A655-74332B9B1787}" destId="{29768240-C486-4EC4-A10F-C9C3581AC382}" srcOrd="2" destOrd="0" presId="urn:microsoft.com/office/officeart/2005/8/layout/vList5"/>
    <dgm:cxn modelId="{46D3DA21-65C1-4A9E-B176-3039847DA541}" type="presParOf" srcId="{29768240-C486-4EC4-A10F-C9C3581AC382}" destId="{6C13E13B-7E69-4D5D-A69D-13F30540B0C1}" srcOrd="0" destOrd="0" presId="urn:microsoft.com/office/officeart/2005/8/layout/vList5"/>
    <dgm:cxn modelId="{5F0A5C3A-68C3-4513-8F67-BEBA8CFA16A8}" type="presParOf" srcId="{29768240-C486-4EC4-A10F-C9C3581AC382}" destId="{364758B8-CBD6-440C-8B44-051556C77A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03A22D-D71D-468B-959F-0343D71786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F31B45-A1BA-45D9-ABF7-283274F428A8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All licensed organizations must submit a copy of their completed June physical inventor to the Division</a:t>
          </a:r>
        </a:p>
      </dgm:t>
    </dgm:pt>
    <dgm:pt modelId="{F41DDCAA-8E2E-4C78-B44D-A5604D484D13}" type="parTrans" cxnId="{1426B80A-4B74-47FA-83C2-49C7AAE868C0}">
      <dgm:prSet/>
      <dgm:spPr/>
      <dgm:t>
        <a:bodyPr/>
        <a:lstStyle/>
        <a:p>
          <a:endParaRPr lang="en-US"/>
        </a:p>
      </dgm:t>
    </dgm:pt>
    <dgm:pt modelId="{B1C73126-340C-4531-83E0-D917874860F7}" type="sibTrans" cxnId="{1426B80A-4B74-47FA-83C2-49C7AAE868C0}">
      <dgm:prSet/>
      <dgm:spPr/>
      <dgm:t>
        <a:bodyPr/>
        <a:lstStyle/>
        <a:p>
          <a:endParaRPr lang="en-US"/>
        </a:p>
      </dgm:t>
    </dgm:pt>
    <dgm:pt modelId="{268A507C-F4D9-413B-8A45-1DFC282A4868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This report must be submitted no later than July 15th of each year.</a:t>
          </a:r>
        </a:p>
      </dgm:t>
    </dgm:pt>
    <dgm:pt modelId="{17DFFDA1-F282-4C59-A3B0-2DA642E4E75C}" type="parTrans" cxnId="{2A771FF3-DB4C-4601-AF94-F091761DDDB4}">
      <dgm:prSet/>
      <dgm:spPr/>
      <dgm:t>
        <a:bodyPr/>
        <a:lstStyle/>
        <a:p>
          <a:endParaRPr lang="en-US"/>
        </a:p>
      </dgm:t>
    </dgm:pt>
    <dgm:pt modelId="{D60C0E8B-4DA2-495C-9D1B-2E826F786C08}" type="sibTrans" cxnId="{2A771FF3-DB4C-4601-AF94-F091761DDDB4}">
      <dgm:prSet/>
      <dgm:spPr/>
      <dgm:t>
        <a:bodyPr/>
        <a:lstStyle/>
        <a:p>
          <a:endParaRPr lang="en-US"/>
        </a:p>
      </dgm:t>
    </dgm:pt>
    <dgm:pt modelId="{3AA2B440-2C16-420A-BD0A-6B70218762AB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Electronic Lucky 7 inventory should not be included in the inventory.</a:t>
          </a:r>
        </a:p>
      </dgm:t>
    </dgm:pt>
    <dgm:pt modelId="{69444968-4383-4449-91B7-A90519043A2A}" type="parTrans" cxnId="{90844E5C-0B89-4BE8-8C91-85BD0D794653}">
      <dgm:prSet/>
      <dgm:spPr/>
      <dgm:t>
        <a:bodyPr/>
        <a:lstStyle/>
        <a:p>
          <a:endParaRPr lang="en-US"/>
        </a:p>
      </dgm:t>
    </dgm:pt>
    <dgm:pt modelId="{DCCF721A-D508-43C2-A3B6-2AD183C35C61}" type="sibTrans" cxnId="{90844E5C-0B89-4BE8-8C91-85BD0D794653}">
      <dgm:prSet/>
      <dgm:spPr/>
      <dgm:t>
        <a:bodyPr/>
        <a:lstStyle/>
        <a:p>
          <a:endParaRPr lang="en-US"/>
        </a:p>
      </dgm:t>
    </dgm:pt>
    <dgm:pt modelId="{7A51E36C-17DE-41C2-8BFC-F728F263C648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If the organization has ceased operations and/or has no inventory they must indicate such on the form.</a:t>
          </a:r>
        </a:p>
      </dgm:t>
    </dgm:pt>
    <dgm:pt modelId="{586F9C20-D1B5-4568-AA7C-D34F06CA70D1}" type="parTrans" cxnId="{4CAA9E11-CD66-4ECE-9801-517E76252F32}">
      <dgm:prSet/>
      <dgm:spPr/>
      <dgm:t>
        <a:bodyPr/>
        <a:lstStyle/>
        <a:p>
          <a:endParaRPr lang="en-US"/>
        </a:p>
      </dgm:t>
    </dgm:pt>
    <dgm:pt modelId="{CBEEF255-7BCF-47ED-9E2A-4B780FA64D88}" type="sibTrans" cxnId="{4CAA9E11-CD66-4ECE-9801-517E76252F32}">
      <dgm:prSet/>
      <dgm:spPr/>
      <dgm:t>
        <a:bodyPr/>
        <a:lstStyle/>
        <a:p>
          <a:endParaRPr lang="en-US"/>
        </a:p>
      </dgm:t>
    </dgm:pt>
    <dgm:pt modelId="{26C0C917-9E0A-4BBD-BF56-1A2FA5448C6D}" type="pres">
      <dgm:prSet presAssocID="{F103A22D-D71D-468B-959F-0343D7178674}" presName="linear" presStyleCnt="0">
        <dgm:presLayoutVars>
          <dgm:animLvl val="lvl"/>
          <dgm:resizeHandles val="exact"/>
        </dgm:presLayoutVars>
      </dgm:prSet>
      <dgm:spPr/>
    </dgm:pt>
    <dgm:pt modelId="{259E7FD3-FB92-4AB4-8821-7346117DF7D8}" type="pres">
      <dgm:prSet presAssocID="{59F31B45-A1BA-45D9-ABF7-283274F428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CE11D1D-3CA0-4385-9F3B-2596132564B2}" type="pres">
      <dgm:prSet presAssocID="{B1C73126-340C-4531-83E0-D917874860F7}" presName="spacer" presStyleCnt="0"/>
      <dgm:spPr/>
    </dgm:pt>
    <dgm:pt modelId="{0D549796-9D5A-49D7-B3AB-8174C7A88FA9}" type="pres">
      <dgm:prSet presAssocID="{268A507C-F4D9-413B-8A45-1DFC282A48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CCA0652-E0F3-4AFB-80A3-D02380E95A4B}" type="pres">
      <dgm:prSet presAssocID="{D60C0E8B-4DA2-495C-9D1B-2E826F786C08}" presName="spacer" presStyleCnt="0"/>
      <dgm:spPr/>
    </dgm:pt>
    <dgm:pt modelId="{C7A03629-2F2B-46CF-8AAD-0081A196E16A}" type="pres">
      <dgm:prSet presAssocID="{3AA2B440-2C16-420A-BD0A-6B70218762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088BFF7-BF21-47C4-B8E0-8B12A61148C7}" type="pres">
      <dgm:prSet presAssocID="{DCCF721A-D508-43C2-A3B6-2AD183C35C61}" presName="spacer" presStyleCnt="0"/>
      <dgm:spPr/>
    </dgm:pt>
    <dgm:pt modelId="{341C6A22-DFBF-4F5B-B43A-50FD04222D9F}" type="pres">
      <dgm:prSet presAssocID="{7A51E36C-17DE-41C2-8BFC-F728F263C64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426B80A-4B74-47FA-83C2-49C7AAE868C0}" srcId="{F103A22D-D71D-468B-959F-0343D7178674}" destId="{59F31B45-A1BA-45D9-ABF7-283274F428A8}" srcOrd="0" destOrd="0" parTransId="{F41DDCAA-8E2E-4C78-B44D-A5604D484D13}" sibTransId="{B1C73126-340C-4531-83E0-D917874860F7}"/>
    <dgm:cxn modelId="{4CAA9E11-CD66-4ECE-9801-517E76252F32}" srcId="{F103A22D-D71D-468B-959F-0343D7178674}" destId="{7A51E36C-17DE-41C2-8BFC-F728F263C648}" srcOrd="3" destOrd="0" parTransId="{586F9C20-D1B5-4568-AA7C-D34F06CA70D1}" sibTransId="{CBEEF255-7BCF-47ED-9E2A-4B780FA64D88}"/>
    <dgm:cxn modelId="{90844E5C-0B89-4BE8-8C91-85BD0D794653}" srcId="{F103A22D-D71D-468B-959F-0343D7178674}" destId="{3AA2B440-2C16-420A-BD0A-6B70218762AB}" srcOrd="2" destOrd="0" parTransId="{69444968-4383-4449-91B7-A90519043A2A}" sibTransId="{DCCF721A-D508-43C2-A3B6-2AD183C35C61}"/>
    <dgm:cxn modelId="{DE6A0D6E-4438-44FB-A41A-CF41284BD4A5}" type="presOf" srcId="{7A51E36C-17DE-41C2-8BFC-F728F263C648}" destId="{341C6A22-DFBF-4F5B-B43A-50FD04222D9F}" srcOrd="0" destOrd="0" presId="urn:microsoft.com/office/officeart/2005/8/layout/vList2"/>
    <dgm:cxn modelId="{F46F7075-6B67-4322-B758-6797DCFB094D}" type="presOf" srcId="{3AA2B440-2C16-420A-BD0A-6B70218762AB}" destId="{C7A03629-2F2B-46CF-8AAD-0081A196E16A}" srcOrd="0" destOrd="0" presId="urn:microsoft.com/office/officeart/2005/8/layout/vList2"/>
    <dgm:cxn modelId="{68B7BF93-5B85-4B53-90A4-85F6F5A1DF14}" type="presOf" srcId="{59F31B45-A1BA-45D9-ABF7-283274F428A8}" destId="{259E7FD3-FB92-4AB4-8821-7346117DF7D8}" srcOrd="0" destOrd="0" presId="urn:microsoft.com/office/officeart/2005/8/layout/vList2"/>
    <dgm:cxn modelId="{1976AE94-C6CC-435D-8D26-56207D81C6FA}" type="presOf" srcId="{268A507C-F4D9-413B-8A45-1DFC282A4868}" destId="{0D549796-9D5A-49D7-B3AB-8174C7A88FA9}" srcOrd="0" destOrd="0" presId="urn:microsoft.com/office/officeart/2005/8/layout/vList2"/>
    <dgm:cxn modelId="{66530BD7-A39A-4BEF-BDA1-59FF4175EA55}" type="presOf" srcId="{F103A22D-D71D-468B-959F-0343D7178674}" destId="{26C0C917-9E0A-4BBD-BF56-1A2FA5448C6D}" srcOrd="0" destOrd="0" presId="urn:microsoft.com/office/officeart/2005/8/layout/vList2"/>
    <dgm:cxn modelId="{2A771FF3-DB4C-4601-AF94-F091761DDDB4}" srcId="{F103A22D-D71D-468B-959F-0343D7178674}" destId="{268A507C-F4D9-413B-8A45-1DFC282A4868}" srcOrd="1" destOrd="0" parTransId="{17DFFDA1-F282-4C59-A3B0-2DA642E4E75C}" sibTransId="{D60C0E8B-4DA2-495C-9D1B-2E826F786C08}"/>
    <dgm:cxn modelId="{AD276365-ABB0-4E24-A81E-C1D58AB2894B}" type="presParOf" srcId="{26C0C917-9E0A-4BBD-BF56-1A2FA5448C6D}" destId="{259E7FD3-FB92-4AB4-8821-7346117DF7D8}" srcOrd="0" destOrd="0" presId="urn:microsoft.com/office/officeart/2005/8/layout/vList2"/>
    <dgm:cxn modelId="{30318BE4-6DCA-48E6-8A5E-815E2DB48690}" type="presParOf" srcId="{26C0C917-9E0A-4BBD-BF56-1A2FA5448C6D}" destId="{0CE11D1D-3CA0-4385-9F3B-2596132564B2}" srcOrd="1" destOrd="0" presId="urn:microsoft.com/office/officeart/2005/8/layout/vList2"/>
    <dgm:cxn modelId="{86CADA03-10FF-4109-8C0F-88BE6AA7C96B}" type="presParOf" srcId="{26C0C917-9E0A-4BBD-BF56-1A2FA5448C6D}" destId="{0D549796-9D5A-49D7-B3AB-8174C7A88FA9}" srcOrd="2" destOrd="0" presId="urn:microsoft.com/office/officeart/2005/8/layout/vList2"/>
    <dgm:cxn modelId="{99904496-F946-4B51-9AF6-55D668501BE4}" type="presParOf" srcId="{26C0C917-9E0A-4BBD-BF56-1A2FA5448C6D}" destId="{5CCA0652-E0F3-4AFB-80A3-D02380E95A4B}" srcOrd="3" destOrd="0" presId="urn:microsoft.com/office/officeart/2005/8/layout/vList2"/>
    <dgm:cxn modelId="{83AF9943-DF28-4FB0-83DA-AD978562489C}" type="presParOf" srcId="{26C0C917-9E0A-4BBD-BF56-1A2FA5448C6D}" destId="{C7A03629-2F2B-46CF-8AAD-0081A196E16A}" srcOrd="4" destOrd="0" presId="urn:microsoft.com/office/officeart/2005/8/layout/vList2"/>
    <dgm:cxn modelId="{07B8BF4C-D823-47C6-BCDD-660F0C445C41}" type="presParOf" srcId="{26C0C917-9E0A-4BBD-BF56-1A2FA5448C6D}" destId="{5088BFF7-BF21-47C4-B8E0-8B12A61148C7}" srcOrd="5" destOrd="0" presId="urn:microsoft.com/office/officeart/2005/8/layout/vList2"/>
    <dgm:cxn modelId="{AD4A826F-F7BE-47AE-BDC3-46E2E8CDE173}" type="presParOf" srcId="{26C0C917-9E0A-4BBD-BF56-1A2FA5448C6D}" destId="{341C6A22-DFBF-4F5B-B43A-50FD04222D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CD9B52-F9A7-4E63-BF8D-66A95A47A2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F9D5FA-D2B4-4285-8D9B-C6D77F581C40}">
      <dgm:prSet custT="1"/>
      <dgm:spPr/>
      <dgm:t>
        <a:bodyPr/>
        <a:lstStyle/>
        <a:p>
          <a:r>
            <a:rPr lang="en-US" sz="1600" dirty="0"/>
            <a:t>MFRs must be submitted monthly to report revenue and expenses related to Lucky 7 activities.</a:t>
          </a:r>
        </a:p>
      </dgm:t>
    </dgm:pt>
    <dgm:pt modelId="{51E619AD-7806-42BC-85D5-9CEF4787758A}" type="parTrans" cxnId="{2874AC11-53E0-4C17-9C1F-930F479A34B7}">
      <dgm:prSet/>
      <dgm:spPr/>
      <dgm:t>
        <a:bodyPr/>
        <a:lstStyle/>
        <a:p>
          <a:endParaRPr lang="en-US"/>
        </a:p>
      </dgm:t>
    </dgm:pt>
    <dgm:pt modelId="{DD2CE89B-8A56-49BC-B116-1E79E475D68A}" type="sibTrans" cxnId="{2874AC11-53E0-4C17-9C1F-930F479A34B7}">
      <dgm:prSet/>
      <dgm:spPr/>
      <dgm:t>
        <a:bodyPr/>
        <a:lstStyle/>
        <a:p>
          <a:endParaRPr lang="en-US"/>
        </a:p>
      </dgm:t>
    </dgm:pt>
    <dgm:pt modelId="{70ACE765-A396-4D5E-B3D4-6413F702D51A}">
      <dgm:prSet custT="1"/>
      <dgm:spPr/>
      <dgm:t>
        <a:bodyPr/>
        <a:lstStyle/>
        <a:p>
          <a:r>
            <a:rPr lang="en-US" sz="1600" dirty="0"/>
            <a:t>Annual/Special Event Lucky 7 licensees must  use the L7MFR-Clubs form.</a:t>
          </a:r>
        </a:p>
      </dgm:t>
    </dgm:pt>
    <dgm:pt modelId="{F8C08426-DDF3-4E85-A38B-913A6E977053}" type="parTrans" cxnId="{782627E2-1A6A-4949-80F2-951EB856DB62}">
      <dgm:prSet/>
      <dgm:spPr/>
      <dgm:t>
        <a:bodyPr/>
        <a:lstStyle/>
        <a:p>
          <a:endParaRPr lang="en-US"/>
        </a:p>
      </dgm:t>
    </dgm:pt>
    <dgm:pt modelId="{0394AE71-3AC3-4E47-A21C-0DE59C8AC813}" type="sibTrans" cxnId="{782627E2-1A6A-4949-80F2-951EB856DB62}">
      <dgm:prSet/>
      <dgm:spPr/>
      <dgm:t>
        <a:bodyPr/>
        <a:lstStyle/>
        <a:p>
          <a:endParaRPr lang="en-US"/>
        </a:p>
      </dgm:t>
    </dgm:pt>
    <dgm:pt modelId="{CD2D10FF-D81F-4F04-AB0D-B28C0B302B3F}">
      <dgm:prSet custT="1"/>
      <dgm:spPr/>
      <dgm:t>
        <a:bodyPr/>
        <a:lstStyle/>
        <a:p>
          <a:r>
            <a:rPr lang="en-US" sz="1600" dirty="0"/>
            <a:t>The report must be completed and submitted electronically. DO NOT complete by hand.</a:t>
          </a:r>
        </a:p>
      </dgm:t>
    </dgm:pt>
    <dgm:pt modelId="{DED4E830-60E8-4B85-817B-A0D2B047B63E}" type="parTrans" cxnId="{2FF4F730-AB02-4AE5-BAAE-073C74766A9D}">
      <dgm:prSet/>
      <dgm:spPr/>
      <dgm:t>
        <a:bodyPr/>
        <a:lstStyle/>
        <a:p>
          <a:endParaRPr lang="en-US"/>
        </a:p>
      </dgm:t>
    </dgm:pt>
    <dgm:pt modelId="{41331DEC-5DA1-4DE3-8A9A-89FE24D74501}" type="sibTrans" cxnId="{2FF4F730-AB02-4AE5-BAAE-073C74766A9D}">
      <dgm:prSet/>
      <dgm:spPr/>
      <dgm:t>
        <a:bodyPr/>
        <a:lstStyle/>
        <a:p>
          <a:endParaRPr lang="en-US"/>
        </a:p>
      </dgm:t>
    </dgm:pt>
    <dgm:pt modelId="{69AE8E9F-F4D2-44AB-BEF3-45CA66705DBE}">
      <dgm:prSet custT="1"/>
      <dgm:spPr/>
      <dgm:t>
        <a:bodyPr/>
        <a:lstStyle/>
        <a:p>
          <a:r>
            <a:rPr lang="en-US" sz="1600" u="sng" dirty="0"/>
            <a:t>DO NOT </a:t>
          </a:r>
          <a:r>
            <a:rPr lang="en-US" sz="1600" dirty="0"/>
            <a:t>enter incorrect data. Falsifying a report subjects the licensee to fines and penalties.</a:t>
          </a:r>
        </a:p>
      </dgm:t>
    </dgm:pt>
    <dgm:pt modelId="{D75BF7AF-35BE-474C-A3EF-630F6CA8E543}" type="parTrans" cxnId="{92047EBE-5452-4230-85A5-29D381C14328}">
      <dgm:prSet/>
      <dgm:spPr/>
      <dgm:t>
        <a:bodyPr/>
        <a:lstStyle/>
        <a:p>
          <a:endParaRPr lang="en-US"/>
        </a:p>
      </dgm:t>
    </dgm:pt>
    <dgm:pt modelId="{8AE7773E-A970-4D58-AFB9-7E99EF5E1CB6}" type="sibTrans" cxnId="{92047EBE-5452-4230-85A5-29D381C14328}">
      <dgm:prSet/>
      <dgm:spPr/>
      <dgm:t>
        <a:bodyPr/>
        <a:lstStyle/>
        <a:p>
          <a:endParaRPr lang="en-US"/>
        </a:p>
      </dgm:t>
    </dgm:pt>
    <dgm:pt modelId="{A7B5E2F6-9613-4BD6-B121-5CD0D2D33AC5}">
      <dgm:prSet custT="1"/>
      <dgm:spPr/>
      <dgm:t>
        <a:bodyPr/>
        <a:lstStyle/>
        <a:p>
          <a:r>
            <a:rPr lang="en-US" sz="1600" dirty="0"/>
            <a:t>The completed L7MFR-Clubs and all source documents must be maintained for at least 2 years and be made available upon request.</a:t>
          </a:r>
        </a:p>
      </dgm:t>
    </dgm:pt>
    <dgm:pt modelId="{FA0448DE-B34F-4DBD-B4F5-131594C54187}" type="parTrans" cxnId="{0AB9FAC9-3057-41DC-A003-71E207A20345}">
      <dgm:prSet/>
      <dgm:spPr/>
      <dgm:t>
        <a:bodyPr/>
        <a:lstStyle/>
        <a:p>
          <a:endParaRPr lang="en-US"/>
        </a:p>
      </dgm:t>
    </dgm:pt>
    <dgm:pt modelId="{8804AA04-3F6D-4C0A-B9F1-6825FC009DD9}" type="sibTrans" cxnId="{0AB9FAC9-3057-41DC-A003-71E207A20345}">
      <dgm:prSet/>
      <dgm:spPr/>
      <dgm:t>
        <a:bodyPr/>
        <a:lstStyle/>
        <a:p>
          <a:endParaRPr lang="en-US"/>
        </a:p>
      </dgm:t>
    </dgm:pt>
    <dgm:pt modelId="{47501FDE-5D5F-4BAB-8E01-6D34AE96DED0}" type="pres">
      <dgm:prSet presAssocID="{54CD9B52-F9A7-4E63-BF8D-66A95A47A2CF}" presName="Name0" presStyleCnt="0">
        <dgm:presLayoutVars>
          <dgm:chMax val="7"/>
          <dgm:chPref val="7"/>
          <dgm:dir/>
        </dgm:presLayoutVars>
      </dgm:prSet>
      <dgm:spPr/>
    </dgm:pt>
    <dgm:pt modelId="{7F00D8BA-4D1D-448D-A617-683186C85F63}" type="pres">
      <dgm:prSet presAssocID="{54CD9B52-F9A7-4E63-BF8D-66A95A47A2CF}" presName="Name1" presStyleCnt="0"/>
      <dgm:spPr/>
    </dgm:pt>
    <dgm:pt modelId="{3F17C5AA-D7C0-414E-8BD7-609DBB3C4ECF}" type="pres">
      <dgm:prSet presAssocID="{54CD9B52-F9A7-4E63-BF8D-66A95A47A2CF}" presName="cycle" presStyleCnt="0"/>
      <dgm:spPr/>
    </dgm:pt>
    <dgm:pt modelId="{DBEACF56-4B87-4CFE-8C9B-FB80301C12E4}" type="pres">
      <dgm:prSet presAssocID="{54CD9B52-F9A7-4E63-BF8D-66A95A47A2CF}" presName="srcNode" presStyleLbl="node1" presStyleIdx="0" presStyleCnt="5"/>
      <dgm:spPr/>
    </dgm:pt>
    <dgm:pt modelId="{96ACFDC2-EDC3-4B4F-A9AD-4314E253AAD7}" type="pres">
      <dgm:prSet presAssocID="{54CD9B52-F9A7-4E63-BF8D-66A95A47A2CF}" presName="conn" presStyleLbl="parChTrans1D2" presStyleIdx="0" presStyleCnt="1"/>
      <dgm:spPr/>
    </dgm:pt>
    <dgm:pt modelId="{3CC773C1-8320-4432-ADE6-B0910FFA87C6}" type="pres">
      <dgm:prSet presAssocID="{54CD9B52-F9A7-4E63-BF8D-66A95A47A2CF}" presName="extraNode" presStyleLbl="node1" presStyleIdx="0" presStyleCnt="5"/>
      <dgm:spPr/>
    </dgm:pt>
    <dgm:pt modelId="{CED5DBEB-03E9-4D8D-A183-00A0F092F3E0}" type="pres">
      <dgm:prSet presAssocID="{54CD9B52-F9A7-4E63-BF8D-66A95A47A2CF}" presName="dstNode" presStyleLbl="node1" presStyleIdx="0" presStyleCnt="5"/>
      <dgm:spPr/>
    </dgm:pt>
    <dgm:pt modelId="{6F60E25E-30CF-40AD-A222-CAE7C3C1D121}" type="pres">
      <dgm:prSet presAssocID="{77F9D5FA-D2B4-4285-8D9B-C6D77F581C40}" presName="text_1" presStyleLbl="node1" presStyleIdx="0" presStyleCnt="5" custScaleY="125574">
        <dgm:presLayoutVars>
          <dgm:bulletEnabled val="1"/>
        </dgm:presLayoutVars>
      </dgm:prSet>
      <dgm:spPr/>
    </dgm:pt>
    <dgm:pt modelId="{23F0FFB0-20E2-4F3D-8690-2A7420778912}" type="pres">
      <dgm:prSet presAssocID="{77F9D5FA-D2B4-4285-8D9B-C6D77F581C40}" presName="accent_1" presStyleCnt="0"/>
      <dgm:spPr/>
    </dgm:pt>
    <dgm:pt modelId="{70603447-BEF9-4EE0-A133-19F5E4957821}" type="pres">
      <dgm:prSet presAssocID="{77F9D5FA-D2B4-4285-8D9B-C6D77F581C40}" presName="accentRepeatNode" presStyleLbl="solidFgAcc1" presStyleIdx="0" presStyleCnt="5"/>
      <dgm:spPr/>
    </dgm:pt>
    <dgm:pt modelId="{29071C84-4A9C-4EBB-9CEE-BE3B78CBEEBA}" type="pres">
      <dgm:prSet presAssocID="{70ACE765-A396-4D5E-B3D4-6413F702D51A}" presName="text_2" presStyleLbl="node1" presStyleIdx="1" presStyleCnt="5" custScaleY="126486">
        <dgm:presLayoutVars>
          <dgm:bulletEnabled val="1"/>
        </dgm:presLayoutVars>
      </dgm:prSet>
      <dgm:spPr/>
    </dgm:pt>
    <dgm:pt modelId="{4C686C08-FB38-4CA6-9E0A-F6AC7C9E2B31}" type="pres">
      <dgm:prSet presAssocID="{70ACE765-A396-4D5E-B3D4-6413F702D51A}" presName="accent_2" presStyleCnt="0"/>
      <dgm:spPr/>
    </dgm:pt>
    <dgm:pt modelId="{68988D78-927C-4457-B06F-49780D87CE13}" type="pres">
      <dgm:prSet presAssocID="{70ACE765-A396-4D5E-B3D4-6413F702D51A}" presName="accentRepeatNode" presStyleLbl="solidFgAcc1" presStyleIdx="1" presStyleCnt="5"/>
      <dgm:spPr/>
    </dgm:pt>
    <dgm:pt modelId="{B5484C92-1C95-430F-A0D8-CA9DA632418A}" type="pres">
      <dgm:prSet presAssocID="{CD2D10FF-D81F-4F04-AB0D-B28C0B302B3F}" presName="text_3" presStyleLbl="node1" presStyleIdx="2" presStyleCnt="5" custScaleY="127398">
        <dgm:presLayoutVars>
          <dgm:bulletEnabled val="1"/>
        </dgm:presLayoutVars>
      </dgm:prSet>
      <dgm:spPr/>
    </dgm:pt>
    <dgm:pt modelId="{5E2C3A68-E2AE-49FF-BAB8-18E69A1B5AD5}" type="pres">
      <dgm:prSet presAssocID="{CD2D10FF-D81F-4F04-AB0D-B28C0B302B3F}" presName="accent_3" presStyleCnt="0"/>
      <dgm:spPr/>
    </dgm:pt>
    <dgm:pt modelId="{D973AB26-A761-44C7-9EE5-05E96BC07272}" type="pres">
      <dgm:prSet presAssocID="{CD2D10FF-D81F-4F04-AB0D-B28C0B302B3F}" presName="accentRepeatNode" presStyleLbl="solidFgAcc1" presStyleIdx="2" presStyleCnt="5"/>
      <dgm:spPr/>
    </dgm:pt>
    <dgm:pt modelId="{5BC5930B-C02D-4E23-902F-23AD6F12D45B}" type="pres">
      <dgm:prSet presAssocID="{69AE8E9F-F4D2-44AB-BEF3-45CA66705DBE}" presName="text_4" presStyleLbl="node1" presStyleIdx="3" presStyleCnt="5" custScaleY="123820">
        <dgm:presLayoutVars>
          <dgm:bulletEnabled val="1"/>
        </dgm:presLayoutVars>
      </dgm:prSet>
      <dgm:spPr/>
    </dgm:pt>
    <dgm:pt modelId="{962211E1-1A05-4D87-B973-E1FBD648003E}" type="pres">
      <dgm:prSet presAssocID="{69AE8E9F-F4D2-44AB-BEF3-45CA66705DBE}" presName="accent_4" presStyleCnt="0"/>
      <dgm:spPr/>
    </dgm:pt>
    <dgm:pt modelId="{BD505D9D-543A-4830-9F7C-267E33B2070B}" type="pres">
      <dgm:prSet presAssocID="{69AE8E9F-F4D2-44AB-BEF3-45CA66705DBE}" presName="accentRepeatNode" presStyleLbl="solidFgAcc1" presStyleIdx="3" presStyleCnt="5"/>
      <dgm:spPr/>
    </dgm:pt>
    <dgm:pt modelId="{24D9E6FA-FDD5-48F8-857B-8CCBF4041B60}" type="pres">
      <dgm:prSet presAssocID="{A7B5E2F6-9613-4BD6-B121-5CD0D2D33AC5}" presName="text_5" presStyleLbl="node1" presStyleIdx="4" presStyleCnt="5" custScaleY="124733">
        <dgm:presLayoutVars>
          <dgm:bulletEnabled val="1"/>
        </dgm:presLayoutVars>
      </dgm:prSet>
      <dgm:spPr/>
    </dgm:pt>
    <dgm:pt modelId="{B5686454-518A-44A2-BE9F-E1BB01369A11}" type="pres">
      <dgm:prSet presAssocID="{A7B5E2F6-9613-4BD6-B121-5CD0D2D33AC5}" presName="accent_5" presStyleCnt="0"/>
      <dgm:spPr/>
    </dgm:pt>
    <dgm:pt modelId="{EB0E77BA-82AA-41AC-A731-6ED4AE247B5C}" type="pres">
      <dgm:prSet presAssocID="{A7B5E2F6-9613-4BD6-B121-5CD0D2D33AC5}" presName="accentRepeatNode" presStyleLbl="solidFgAcc1" presStyleIdx="4" presStyleCnt="5"/>
      <dgm:spPr/>
    </dgm:pt>
  </dgm:ptLst>
  <dgm:cxnLst>
    <dgm:cxn modelId="{2874AC11-53E0-4C17-9C1F-930F479A34B7}" srcId="{54CD9B52-F9A7-4E63-BF8D-66A95A47A2CF}" destId="{77F9D5FA-D2B4-4285-8D9B-C6D77F581C40}" srcOrd="0" destOrd="0" parTransId="{51E619AD-7806-42BC-85D5-9CEF4787758A}" sibTransId="{DD2CE89B-8A56-49BC-B116-1E79E475D68A}"/>
    <dgm:cxn modelId="{50DB9D1D-E42D-4627-A055-7C098294839A}" type="presOf" srcId="{77F9D5FA-D2B4-4285-8D9B-C6D77F581C40}" destId="{6F60E25E-30CF-40AD-A222-CAE7C3C1D121}" srcOrd="0" destOrd="0" presId="urn:microsoft.com/office/officeart/2008/layout/VerticalCurvedList"/>
    <dgm:cxn modelId="{2FF4F730-AB02-4AE5-BAAE-073C74766A9D}" srcId="{54CD9B52-F9A7-4E63-BF8D-66A95A47A2CF}" destId="{CD2D10FF-D81F-4F04-AB0D-B28C0B302B3F}" srcOrd="2" destOrd="0" parTransId="{DED4E830-60E8-4B85-817B-A0D2B047B63E}" sibTransId="{41331DEC-5DA1-4DE3-8A9A-89FE24D74501}"/>
    <dgm:cxn modelId="{B33F1B96-33B8-4BBD-9051-F8CF02B872B6}" type="presOf" srcId="{70ACE765-A396-4D5E-B3D4-6413F702D51A}" destId="{29071C84-4A9C-4EBB-9CEE-BE3B78CBEEBA}" srcOrd="0" destOrd="0" presId="urn:microsoft.com/office/officeart/2008/layout/VerticalCurvedList"/>
    <dgm:cxn modelId="{A7DC45BD-546C-42D9-A3BD-9D79FD7AA401}" type="presOf" srcId="{DD2CE89B-8A56-49BC-B116-1E79E475D68A}" destId="{96ACFDC2-EDC3-4B4F-A9AD-4314E253AAD7}" srcOrd="0" destOrd="0" presId="urn:microsoft.com/office/officeart/2008/layout/VerticalCurvedList"/>
    <dgm:cxn modelId="{FADB35BE-492D-4034-887F-3301BB7F7A8F}" type="presOf" srcId="{69AE8E9F-F4D2-44AB-BEF3-45CA66705DBE}" destId="{5BC5930B-C02D-4E23-902F-23AD6F12D45B}" srcOrd="0" destOrd="0" presId="urn:microsoft.com/office/officeart/2008/layout/VerticalCurvedList"/>
    <dgm:cxn modelId="{92047EBE-5452-4230-85A5-29D381C14328}" srcId="{54CD9B52-F9A7-4E63-BF8D-66A95A47A2CF}" destId="{69AE8E9F-F4D2-44AB-BEF3-45CA66705DBE}" srcOrd="3" destOrd="0" parTransId="{D75BF7AF-35BE-474C-A3EF-630F6CA8E543}" sibTransId="{8AE7773E-A970-4D58-AFB9-7E99EF5E1CB6}"/>
    <dgm:cxn modelId="{E93CB9C5-235A-413C-AAAD-271335A8F90E}" type="presOf" srcId="{A7B5E2F6-9613-4BD6-B121-5CD0D2D33AC5}" destId="{24D9E6FA-FDD5-48F8-857B-8CCBF4041B60}" srcOrd="0" destOrd="0" presId="urn:microsoft.com/office/officeart/2008/layout/VerticalCurvedList"/>
    <dgm:cxn modelId="{0AB9FAC9-3057-41DC-A003-71E207A20345}" srcId="{54CD9B52-F9A7-4E63-BF8D-66A95A47A2CF}" destId="{A7B5E2F6-9613-4BD6-B121-5CD0D2D33AC5}" srcOrd="4" destOrd="0" parTransId="{FA0448DE-B34F-4DBD-B4F5-131594C54187}" sibTransId="{8804AA04-3F6D-4C0A-B9F1-6825FC009DD9}"/>
    <dgm:cxn modelId="{CA9F14E0-02D9-446A-AC97-AA7CE7C534FA}" type="presOf" srcId="{54CD9B52-F9A7-4E63-BF8D-66A95A47A2CF}" destId="{47501FDE-5D5F-4BAB-8E01-6D34AE96DED0}" srcOrd="0" destOrd="0" presId="urn:microsoft.com/office/officeart/2008/layout/VerticalCurvedList"/>
    <dgm:cxn modelId="{782627E2-1A6A-4949-80F2-951EB856DB62}" srcId="{54CD9B52-F9A7-4E63-BF8D-66A95A47A2CF}" destId="{70ACE765-A396-4D5E-B3D4-6413F702D51A}" srcOrd="1" destOrd="0" parTransId="{F8C08426-DDF3-4E85-A38B-913A6E977053}" sibTransId="{0394AE71-3AC3-4E47-A21C-0DE59C8AC813}"/>
    <dgm:cxn modelId="{556A33E8-C14C-42EC-9302-2DA75389716F}" type="presOf" srcId="{CD2D10FF-D81F-4F04-AB0D-B28C0B302B3F}" destId="{B5484C92-1C95-430F-A0D8-CA9DA632418A}" srcOrd="0" destOrd="0" presId="urn:microsoft.com/office/officeart/2008/layout/VerticalCurvedList"/>
    <dgm:cxn modelId="{1B6B75AF-B379-49D7-BAB9-E91230AD6BB5}" type="presParOf" srcId="{47501FDE-5D5F-4BAB-8E01-6D34AE96DED0}" destId="{7F00D8BA-4D1D-448D-A617-683186C85F63}" srcOrd="0" destOrd="0" presId="urn:microsoft.com/office/officeart/2008/layout/VerticalCurvedList"/>
    <dgm:cxn modelId="{E1338EAF-6E6C-4806-AB3F-CD374B6D23CA}" type="presParOf" srcId="{7F00D8BA-4D1D-448D-A617-683186C85F63}" destId="{3F17C5AA-D7C0-414E-8BD7-609DBB3C4ECF}" srcOrd="0" destOrd="0" presId="urn:microsoft.com/office/officeart/2008/layout/VerticalCurvedList"/>
    <dgm:cxn modelId="{4676FF2E-8D0C-4DC5-A7E4-98B42CEA1F61}" type="presParOf" srcId="{3F17C5AA-D7C0-414E-8BD7-609DBB3C4ECF}" destId="{DBEACF56-4B87-4CFE-8C9B-FB80301C12E4}" srcOrd="0" destOrd="0" presId="urn:microsoft.com/office/officeart/2008/layout/VerticalCurvedList"/>
    <dgm:cxn modelId="{832F9B63-A55A-44D2-B4F6-5ADE4E0344BF}" type="presParOf" srcId="{3F17C5AA-D7C0-414E-8BD7-609DBB3C4ECF}" destId="{96ACFDC2-EDC3-4B4F-A9AD-4314E253AAD7}" srcOrd="1" destOrd="0" presId="urn:microsoft.com/office/officeart/2008/layout/VerticalCurvedList"/>
    <dgm:cxn modelId="{7D0A762B-BF49-4D8C-9960-C33C733B91D4}" type="presParOf" srcId="{3F17C5AA-D7C0-414E-8BD7-609DBB3C4ECF}" destId="{3CC773C1-8320-4432-ADE6-B0910FFA87C6}" srcOrd="2" destOrd="0" presId="urn:microsoft.com/office/officeart/2008/layout/VerticalCurvedList"/>
    <dgm:cxn modelId="{0ABBBACD-9044-4E71-9341-E5C32829042C}" type="presParOf" srcId="{3F17C5AA-D7C0-414E-8BD7-609DBB3C4ECF}" destId="{CED5DBEB-03E9-4D8D-A183-00A0F092F3E0}" srcOrd="3" destOrd="0" presId="urn:microsoft.com/office/officeart/2008/layout/VerticalCurvedList"/>
    <dgm:cxn modelId="{1A76B787-9964-442C-B9E2-BBA3CED10F10}" type="presParOf" srcId="{7F00D8BA-4D1D-448D-A617-683186C85F63}" destId="{6F60E25E-30CF-40AD-A222-CAE7C3C1D121}" srcOrd="1" destOrd="0" presId="urn:microsoft.com/office/officeart/2008/layout/VerticalCurvedList"/>
    <dgm:cxn modelId="{20AC524F-8DAD-4AEC-A8CE-DCAF53890672}" type="presParOf" srcId="{7F00D8BA-4D1D-448D-A617-683186C85F63}" destId="{23F0FFB0-20E2-4F3D-8690-2A7420778912}" srcOrd="2" destOrd="0" presId="urn:microsoft.com/office/officeart/2008/layout/VerticalCurvedList"/>
    <dgm:cxn modelId="{C7E02A58-8F9F-40CF-B172-1B3EA5E0F251}" type="presParOf" srcId="{23F0FFB0-20E2-4F3D-8690-2A7420778912}" destId="{70603447-BEF9-4EE0-A133-19F5E4957821}" srcOrd="0" destOrd="0" presId="urn:microsoft.com/office/officeart/2008/layout/VerticalCurvedList"/>
    <dgm:cxn modelId="{896B51E8-2FD0-4D92-A3F8-9A05D22408A3}" type="presParOf" srcId="{7F00D8BA-4D1D-448D-A617-683186C85F63}" destId="{29071C84-4A9C-4EBB-9CEE-BE3B78CBEEBA}" srcOrd="3" destOrd="0" presId="urn:microsoft.com/office/officeart/2008/layout/VerticalCurvedList"/>
    <dgm:cxn modelId="{0089FA86-095E-4C0C-AD7C-6DCB7F8C846C}" type="presParOf" srcId="{7F00D8BA-4D1D-448D-A617-683186C85F63}" destId="{4C686C08-FB38-4CA6-9E0A-F6AC7C9E2B31}" srcOrd="4" destOrd="0" presId="urn:microsoft.com/office/officeart/2008/layout/VerticalCurvedList"/>
    <dgm:cxn modelId="{B74F50BA-3DAE-443C-BFD7-6ED0B952EC30}" type="presParOf" srcId="{4C686C08-FB38-4CA6-9E0A-F6AC7C9E2B31}" destId="{68988D78-927C-4457-B06F-49780D87CE13}" srcOrd="0" destOrd="0" presId="urn:microsoft.com/office/officeart/2008/layout/VerticalCurvedList"/>
    <dgm:cxn modelId="{C4F85794-C938-4777-AD02-D759142C4D69}" type="presParOf" srcId="{7F00D8BA-4D1D-448D-A617-683186C85F63}" destId="{B5484C92-1C95-430F-A0D8-CA9DA632418A}" srcOrd="5" destOrd="0" presId="urn:microsoft.com/office/officeart/2008/layout/VerticalCurvedList"/>
    <dgm:cxn modelId="{1A9F856A-4618-4013-B29B-B67785311FCD}" type="presParOf" srcId="{7F00D8BA-4D1D-448D-A617-683186C85F63}" destId="{5E2C3A68-E2AE-49FF-BAB8-18E69A1B5AD5}" srcOrd="6" destOrd="0" presId="urn:microsoft.com/office/officeart/2008/layout/VerticalCurvedList"/>
    <dgm:cxn modelId="{3382C6FA-9413-4495-9859-8D89D59F123D}" type="presParOf" srcId="{5E2C3A68-E2AE-49FF-BAB8-18E69A1B5AD5}" destId="{D973AB26-A761-44C7-9EE5-05E96BC07272}" srcOrd="0" destOrd="0" presId="urn:microsoft.com/office/officeart/2008/layout/VerticalCurvedList"/>
    <dgm:cxn modelId="{11F458C8-4F68-456D-A2FD-7669842E5A88}" type="presParOf" srcId="{7F00D8BA-4D1D-448D-A617-683186C85F63}" destId="{5BC5930B-C02D-4E23-902F-23AD6F12D45B}" srcOrd="7" destOrd="0" presId="urn:microsoft.com/office/officeart/2008/layout/VerticalCurvedList"/>
    <dgm:cxn modelId="{591E341C-B350-4C12-86B0-12527921DA7F}" type="presParOf" srcId="{7F00D8BA-4D1D-448D-A617-683186C85F63}" destId="{962211E1-1A05-4D87-B973-E1FBD648003E}" srcOrd="8" destOrd="0" presId="urn:microsoft.com/office/officeart/2008/layout/VerticalCurvedList"/>
    <dgm:cxn modelId="{5E1E0E80-D682-4AAF-A8FB-0DEB562FE6ED}" type="presParOf" srcId="{962211E1-1A05-4D87-B973-E1FBD648003E}" destId="{BD505D9D-543A-4830-9F7C-267E33B2070B}" srcOrd="0" destOrd="0" presId="urn:microsoft.com/office/officeart/2008/layout/VerticalCurvedList"/>
    <dgm:cxn modelId="{D0B09C89-7942-4C49-914D-91670EE26B58}" type="presParOf" srcId="{7F00D8BA-4D1D-448D-A617-683186C85F63}" destId="{24D9E6FA-FDD5-48F8-857B-8CCBF4041B60}" srcOrd="9" destOrd="0" presId="urn:microsoft.com/office/officeart/2008/layout/VerticalCurvedList"/>
    <dgm:cxn modelId="{1149043F-81F4-4417-BEE9-85E017E3236F}" type="presParOf" srcId="{7F00D8BA-4D1D-448D-A617-683186C85F63}" destId="{B5686454-518A-44A2-BE9F-E1BB01369A11}" srcOrd="10" destOrd="0" presId="urn:microsoft.com/office/officeart/2008/layout/VerticalCurvedList"/>
    <dgm:cxn modelId="{F4258247-90E8-4555-91F3-CB3E39CBC3EE}" type="presParOf" srcId="{B5686454-518A-44A2-BE9F-E1BB01369A11}" destId="{EB0E77BA-82AA-41AC-A731-6ED4AE247B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76FE9-B44D-4FA7-97B4-6EECA3F5B474}">
      <dsp:nvSpPr>
        <dsp:cNvPr id="0" name=""/>
        <dsp:cNvSpPr/>
      </dsp:nvSpPr>
      <dsp:spPr>
        <a:xfrm>
          <a:off x="0" y="0"/>
          <a:ext cx="5142658" cy="443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Annual</a:t>
          </a:r>
          <a:r>
            <a:rPr lang="en-US" sz="1900" kern="1200" dirty="0"/>
            <a:t> </a:t>
          </a:r>
        </a:p>
      </dsp:txBody>
      <dsp:txXfrm>
        <a:off x="21644" y="21644"/>
        <a:ext cx="5099370" cy="400090"/>
      </dsp:txXfrm>
    </dsp:sp>
    <dsp:sp modelId="{93ECF9F2-796C-4DC7-A3FD-F1491C196978}">
      <dsp:nvSpPr>
        <dsp:cNvPr id="0" name=""/>
        <dsp:cNvSpPr/>
      </dsp:nvSpPr>
      <dsp:spPr>
        <a:xfrm>
          <a:off x="0" y="446613"/>
          <a:ext cx="5142658" cy="1644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7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Not associated with bingo or games of chance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Can be played every day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Played at the organization’s regular meeting place/or a facility owned, leased, or utilized by the organization for activities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Issued annually for up to 12 months within a given calendar year</a:t>
          </a:r>
        </a:p>
      </dsp:txBody>
      <dsp:txXfrm>
        <a:off x="0" y="446613"/>
        <a:ext cx="5142658" cy="1644689"/>
      </dsp:txXfrm>
    </dsp:sp>
    <dsp:sp modelId="{56450816-5B08-4FA8-AAAE-067E84B7A490}">
      <dsp:nvSpPr>
        <dsp:cNvPr id="0" name=""/>
        <dsp:cNvSpPr/>
      </dsp:nvSpPr>
      <dsp:spPr>
        <a:xfrm>
          <a:off x="0" y="2091302"/>
          <a:ext cx="5142658" cy="443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Monthly</a:t>
          </a:r>
          <a:endParaRPr lang="en-US" sz="1900" kern="1200" dirty="0"/>
        </a:p>
      </dsp:txBody>
      <dsp:txXfrm>
        <a:off x="21644" y="2112946"/>
        <a:ext cx="5099370" cy="400090"/>
      </dsp:txXfrm>
    </dsp:sp>
    <dsp:sp modelId="{A0B54B87-BEB0-47DF-80B1-F9C8F2F58B21}">
      <dsp:nvSpPr>
        <dsp:cNvPr id="0" name=""/>
        <dsp:cNvSpPr/>
      </dsp:nvSpPr>
      <dsp:spPr>
        <a:xfrm>
          <a:off x="0" y="2534681"/>
          <a:ext cx="5142658" cy="1439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7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Must be sold at a bingo event or licensed games of chance facility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Limited to 16 game dates per month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Can be played at a commercial hall or other approved location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Issued monthly</a:t>
          </a:r>
        </a:p>
      </dsp:txBody>
      <dsp:txXfrm>
        <a:off x="0" y="2534681"/>
        <a:ext cx="5142658" cy="1439103"/>
      </dsp:txXfrm>
    </dsp:sp>
    <dsp:sp modelId="{FADD6884-E10F-46DA-AF85-D8DCC06076FF}">
      <dsp:nvSpPr>
        <dsp:cNvPr id="0" name=""/>
        <dsp:cNvSpPr/>
      </dsp:nvSpPr>
      <dsp:spPr>
        <a:xfrm>
          <a:off x="0" y="3973784"/>
          <a:ext cx="5142658" cy="443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Special </a:t>
          </a:r>
          <a:r>
            <a:rPr lang="en-US" sz="1800" kern="1200" dirty="0"/>
            <a:t>Events</a:t>
          </a:r>
          <a:endParaRPr lang="en-US" sz="1900" kern="1200" dirty="0"/>
        </a:p>
      </dsp:txBody>
      <dsp:txXfrm>
        <a:off x="21644" y="3995428"/>
        <a:ext cx="5099370" cy="400090"/>
      </dsp:txXfrm>
    </dsp:sp>
    <dsp:sp modelId="{C061E171-73CB-4C2A-BFCB-5DFD2B0EE2E7}">
      <dsp:nvSpPr>
        <dsp:cNvPr id="0" name=""/>
        <dsp:cNvSpPr/>
      </dsp:nvSpPr>
      <dsp:spPr>
        <a:xfrm>
          <a:off x="0" y="4417163"/>
          <a:ext cx="5142658" cy="98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7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Sponsored or co-sponsored by an organization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Not associated with bingo or games of chance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Issued once per year for up to four consecutive days</a:t>
          </a:r>
        </a:p>
      </dsp:txBody>
      <dsp:txXfrm>
        <a:off x="0" y="4417163"/>
        <a:ext cx="5142658" cy="9868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25219-FAB8-472B-96A9-DC7A8614253A}">
      <dsp:nvSpPr>
        <dsp:cNvPr id="0" name=""/>
        <dsp:cNvSpPr/>
      </dsp:nvSpPr>
      <dsp:spPr>
        <a:xfrm>
          <a:off x="101290" y="50855"/>
          <a:ext cx="6057248" cy="550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Special Event License Holders:</a:t>
          </a:r>
          <a:endParaRPr lang="en-US" sz="1800" kern="1200" dirty="0"/>
        </a:p>
      </dsp:txBody>
      <dsp:txXfrm>
        <a:off x="101290" y="50855"/>
        <a:ext cx="6057248" cy="550658"/>
      </dsp:txXfrm>
    </dsp:sp>
    <dsp:sp modelId="{7ECFE659-02D2-4D14-A193-F77E28D2E1FB}">
      <dsp:nvSpPr>
        <dsp:cNvPr id="0" name=""/>
        <dsp:cNvSpPr/>
      </dsp:nvSpPr>
      <dsp:spPr>
        <a:xfrm>
          <a:off x="101290" y="601514"/>
          <a:ext cx="1417396" cy="1121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96BC2-20FD-4650-A4F7-59169B29148B}">
      <dsp:nvSpPr>
        <dsp:cNvPr id="0" name=""/>
        <dsp:cNvSpPr/>
      </dsp:nvSpPr>
      <dsp:spPr>
        <a:xfrm>
          <a:off x="952670" y="601514"/>
          <a:ext cx="1417396" cy="1121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FDF72-9289-4F4A-ACDE-C081532B6D69}">
      <dsp:nvSpPr>
        <dsp:cNvPr id="0" name=""/>
        <dsp:cNvSpPr/>
      </dsp:nvSpPr>
      <dsp:spPr>
        <a:xfrm>
          <a:off x="1804723" y="601514"/>
          <a:ext cx="1417396" cy="1121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6103E-D8D5-49D1-AF4A-455555A31DE1}">
      <dsp:nvSpPr>
        <dsp:cNvPr id="0" name=""/>
        <dsp:cNvSpPr/>
      </dsp:nvSpPr>
      <dsp:spPr>
        <a:xfrm>
          <a:off x="2656103" y="601514"/>
          <a:ext cx="1417396" cy="1121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4876F-561E-4F59-BF48-FD3ABFB52E98}">
      <dsp:nvSpPr>
        <dsp:cNvPr id="0" name=""/>
        <dsp:cNvSpPr/>
      </dsp:nvSpPr>
      <dsp:spPr>
        <a:xfrm>
          <a:off x="3508156" y="601514"/>
          <a:ext cx="1417396" cy="1121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6C7F2-760A-421B-857F-A52E71900D80}">
      <dsp:nvSpPr>
        <dsp:cNvPr id="0" name=""/>
        <dsp:cNvSpPr/>
      </dsp:nvSpPr>
      <dsp:spPr>
        <a:xfrm>
          <a:off x="4359536" y="601514"/>
          <a:ext cx="1417396" cy="1121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B3850-3F3B-487E-894A-4940D1B82DE7}">
      <dsp:nvSpPr>
        <dsp:cNvPr id="0" name=""/>
        <dsp:cNvSpPr/>
      </dsp:nvSpPr>
      <dsp:spPr>
        <a:xfrm>
          <a:off x="5211589" y="601514"/>
          <a:ext cx="1417396" cy="1121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02377-6AD2-4CE8-A79E-D348C4DB8016}">
      <dsp:nvSpPr>
        <dsp:cNvPr id="0" name=""/>
        <dsp:cNvSpPr/>
      </dsp:nvSpPr>
      <dsp:spPr>
        <a:xfrm>
          <a:off x="101290" y="713686"/>
          <a:ext cx="6135992" cy="89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MFR must be submitted by the 15th day following the end of the reported month.</a:t>
          </a:r>
        </a:p>
      </dsp:txBody>
      <dsp:txXfrm>
        <a:off x="101290" y="713686"/>
        <a:ext cx="6135992" cy="897370"/>
      </dsp:txXfrm>
    </dsp:sp>
    <dsp:sp modelId="{2038784E-B64D-4902-975A-2EC444D0A1DC}">
      <dsp:nvSpPr>
        <dsp:cNvPr id="0" name=""/>
        <dsp:cNvSpPr/>
      </dsp:nvSpPr>
      <dsp:spPr>
        <a:xfrm>
          <a:off x="101290" y="1793563"/>
          <a:ext cx="6057248" cy="550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Annual License Holders:</a:t>
          </a:r>
          <a:endParaRPr lang="en-US" sz="1800" kern="1200" dirty="0"/>
        </a:p>
      </dsp:txBody>
      <dsp:txXfrm>
        <a:off x="101290" y="1793563"/>
        <a:ext cx="6057248" cy="550658"/>
      </dsp:txXfrm>
    </dsp:sp>
    <dsp:sp modelId="{6A81E719-E2E7-47CE-B312-AF92F24C1667}">
      <dsp:nvSpPr>
        <dsp:cNvPr id="0" name=""/>
        <dsp:cNvSpPr/>
      </dsp:nvSpPr>
      <dsp:spPr>
        <a:xfrm>
          <a:off x="101290" y="2344222"/>
          <a:ext cx="1417396" cy="1121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DA21E-814A-4ABE-9EAB-7B8C91B20615}">
      <dsp:nvSpPr>
        <dsp:cNvPr id="0" name=""/>
        <dsp:cNvSpPr/>
      </dsp:nvSpPr>
      <dsp:spPr>
        <a:xfrm>
          <a:off x="952670" y="2344222"/>
          <a:ext cx="1417396" cy="1121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78784-6CCD-4AA1-A4B1-BF3F7872BA46}">
      <dsp:nvSpPr>
        <dsp:cNvPr id="0" name=""/>
        <dsp:cNvSpPr/>
      </dsp:nvSpPr>
      <dsp:spPr>
        <a:xfrm>
          <a:off x="1804723" y="2344222"/>
          <a:ext cx="1417396" cy="1121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06345-43AC-4E0B-8C88-9B14AA9D02E8}">
      <dsp:nvSpPr>
        <dsp:cNvPr id="0" name=""/>
        <dsp:cNvSpPr/>
      </dsp:nvSpPr>
      <dsp:spPr>
        <a:xfrm>
          <a:off x="2656103" y="2344222"/>
          <a:ext cx="1417396" cy="1121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408CE-29EB-4DD1-9616-65BED1D552DF}">
      <dsp:nvSpPr>
        <dsp:cNvPr id="0" name=""/>
        <dsp:cNvSpPr/>
      </dsp:nvSpPr>
      <dsp:spPr>
        <a:xfrm>
          <a:off x="3508156" y="2344222"/>
          <a:ext cx="1417396" cy="1121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E0408-BB0F-49E5-ADEA-353A54FDFD22}">
      <dsp:nvSpPr>
        <dsp:cNvPr id="0" name=""/>
        <dsp:cNvSpPr/>
      </dsp:nvSpPr>
      <dsp:spPr>
        <a:xfrm>
          <a:off x="4359536" y="2344222"/>
          <a:ext cx="1417396" cy="1121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83CBA-5463-476B-9262-03AEF9B080D2}">
      <dsp:nvSpPr>
        <dsp:cNvPr id="0" name=""/>
        <dsp:cNvSpPr/>
      </dsp:nvSpPr>
      <dsp:spPr>
        <a:xfrm>
          <a:off x="5211589" y="2344222"/>
          <a:ext cx="1417396" cy="1121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D412C-0BF4-4015-8EBE-2931185D1A4B}">
      <dsp:nvSpPr>
        <dsp:cNvPr id="0" name=""/>
        <dsp:cNvSpPr/>
      </dsp:nvSpPr>
      <dsp:spPr>
        <a:xfrm>
          <a:off x="101290" y="2456393"/>
          <a:ext cx="6135992" cy="897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MFR is due 90 days after the final day of the month licensed (see chart to the right).</a:t>
          </a:r>
        </a:p>
      </dsp:txBody>
      <dsp:txXfrm>
        <a:off x="101290" y="2456393"/>
        <a:ext cx="6135992" cy="897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83685-ABC2-4B3E-A43B-DD07118A0B05}">
      <dsp:nvSpPr>
        <dsp:cNvPr id="0" name=""/>
        <dsp:cNvSpPr/>
      </dsp:nvSpPr>
      <dsp:spPr>
        <a:xfrm>
          <a:off x="23735" y="6958"/>
          <a:ext cx="8666065" cy="9010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303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</a:rPr>
            <a:t>ORGANIZATION’S</a:t>
          </a:r>
          <a:r>
            <a:rPr lang="en-US" sz="2000" kern="1200" dirty="0">
              <a:solidFill>
                <a:srgbClr val="44546A"/>
              </a:solidFill>
            </a:rPr>
            <a:t> </a:t>
          </a:r>
          <a:r>
            <a:rPr lang="en-US" sz="1600" kern="1200" dirty="0">
              <a:solidFill>
                <a:srgbClr val="44546A"/>
              </a:solidFill>
            </a:rPr>
            <a:t>NAME</a:t>
          </a:r>
          <a:endParaRPr lang="en-US" sz="2000" kern="1200" dirty="0">
            <a:solidFill>
              <a:srgbClr val="44546A"/>
            </a:solidFill>
          </a:endParaRPr>
        </a:p>
      </dsp:txBody>
      <dsp:txXfrm>
        <a:off x="23735" y="232209"/>
        <a:ext cx="8440814" cy="450502"/>
      </dsp:txXfrm>
    </dsp:sp>
    <dsp:sp modelId="{810374F9-28F1-4C87-919D-0EDE85BF6DFE}">
      <dsp:nvSpPr>
        <dsp:cNvPr id="0" name=""/>
        <dsp:cNvSpPr/>
      </dsp:nvSpPr>
      <dsp:spPr>
        <a:xfrm>
          <a:off x="16583" y="684440"/>
          <a:ext cx="1905472" cy="1735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4546A"/>
              </a:solidFill>
            </a:rPr>
            <a:t>This must read exactly how it is registered with the IRS, SOS, and CTU</a:t>
          </a:r>
        </a:p>
      </dsp:txBody>
      <dsp:txXfrm>
        <a:off x="16583" y="684440"/>
        <a:ext cx="1905472" cy="1735666"/>
      </dsp:txXfrm>
    </dsp:sp>
    <dsp:sp modelId="{EC121EC2-FC7D-4E7A-81F0-94912A21336A}">
      <dsp:nvSpPr>
        <dsp:cNvPr id="0" name=""/>
        <dsp:cNvSpPr/>
      </dsp:nvSpPr>
      <dsp:spPr>
        <a:xfrm>
          <a:off x="1936275" y="307293"/>
          <a:ext cx="6746457" cy="9010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303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ORGANIZATION’S ADDRESS</a:t>
          </a:r>
        </a:p>
      </dsp:txBody>
      <dsp:txXfrm>
        <a:off x="1936275" y="532544"/>
        <a:ext cx="6521206" cy="450502"/>
      </dsp:txXfrm>
    </dsp:sp>
    <dsp:sp modelId="{7F01D82A-9F3F-4EA6-B264-35FAD3A3C0DA}">
      <dsp:nvSpPr>
        <dsp:cNvPr id="0" name=""/>
        <dsp:cNvSpPr/>
      </dsp:nvSpPr>
      <dsp:spPr>
        <a:xfrm>
          <a:off x="1936919" y="975784"/>
          <a:ext cx="1905472" cy="1735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4546A"/>
              </a:solidFill>
            </a:rPr>
            <a:t>This must be the organization’s official mailing address.</a:t>
          </a:r>
        </a:p>
      </dsp:txBody>
      <dsp:txXfrm>
        <a:off x="1936919" y="975784"/>
        <a:ext cx="1905472" cy="1735666"/>
      </dsp:txXfrm>
    </dsp:sp>
    <dsp:sp modelId="{CD6A90E1-FFFF-46F6-8419-3831A983A11E}">
      <dsp:nvSpPr>
        <dsp:cNvPr id="0" name=""/>
        <dsp:cNvSpPr/>
      </dsp:nvSpPr>
      <dsp:spPr>
        <a:xfrm>
          <a:off x="3842090" y="607627"/>
          <a:ext cx="4840300" cy="9010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303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44546A"/>
              </a:solidFill>
            </a:rPr>
            <a:t>ORGANIZATION’S PHONE NUMBER &amp; EMAIL</a:t>
          </a:r>
        </a:p>
      </dsp:txBody>
      <dsp:txXfrm>
        <a:off x="3842090" y="832878"/>
        <a:ext cx="4615049" cy="450502"/>
      </dsp:txXfrm>
    </dsp:sp>
    <dsp:sp modelId="{8F12ED85-EF12-4887-B0B0-3A35E88B9D17}">
      <dsp:nvSpPr>
        <dsp:cNvPr id="0" name=""/>
        <dsp:cNvSpPr/>
      </dsp:nvSpPr>
      <dsp:spPr>
        <a:xfrm>
          <a:off x="3842372" y="1277018"/>
          <a:ext cx="1905472" cy="17102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4546A"/>
              </a:solidFill>
            </a:rPr>
            <a:t>Phone number and Email must belong to the organization and must be actively monitored.</a:t>
          </a:r>
        </a:p>
      </dsp:txBody>
      <dsp:txXfrm>
        <a:off x="3842372" y="1277018"/>
        <a:ext cx="1905472" cy="1710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56FEE-608B-4416-935F-81D41D98A744}">
      <dsp:nvSpPr>
        <dsp:cNvPr id="0" name=""/>
        <dsp:cNvSpPr/>
      </dsp:nvSpPr>
      <dsp:spPr>
        <a:xfrm>
          <a:off x="2957" y="732249"/>
          <a:ext cx="2586292" cy="25862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332" tIns="26670" rIns="142332" bIns="26670" numCol="1" spcCol="1270" anchor="ctr" anchorCtr="1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Indicate which type of license is being sought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Annual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Special Event</a:t>
          </a:r>
        </a:p>
      </dsp:txBody>
      <dsp:txXfrm>
        <a:off x="381711" y="1111003"/>
        <a:ext cx="1828784" cy="1828784"/>
      </dsp:txXfrm>
    </dsp:sp>
    <dsp:sp modelId="{F2D6B866-EE04-4901-8333-B7E1AAA58DCB}">
      <dsp:nvSpPr>
        <dsp:cNvPr id="0" name=""/>
        <dsp:cNvSpPr/>
      </dsp:nvSpPr>
      <dsp:spPr>
        <a:xfrm>
          <a:off x="2071991" y="732249"/>
          <a:ext cx="2586292" cy="25862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332" tIns="26670" rIns="142332" bIns="26670" numCol="1" spcCol="1270" anchor="ctr" anchorCtr="1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Name of Location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Provide the name of the location where the tickets are being sold. </a:t>
          </a:r>
        </a:p>
      </dsp:txBody>
      <dsp:txXfrm>
        <a:off x="2450745" y="1111003"/>
        <a:ext cx="1828784" cy="1828784"/>
      </dsp:txXfrm>
    </dsp:sp>
    <dsp:sp modelId="{AF6C2BBC-68C3-4439-895A-C2160A401F72}">
      <dsp:nvSpPr>
        <dsp:cNvPr id="0" name=""/>
        <dsp:cNvSpPr/>
      </dsp:nvSpPr>
      <dsp:spPr>
        <a:xfrm>
          <a:off x="4141025" y="732249"/>
          <a:ext cx="2586292" cy="25862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2332" tIns="26670" rIns="142332" bIns="26670" numCol="1" spcCol="1270" anchor="ctr" anchorCtr="1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Physical Address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Provide the physical address where the tickets are being sold</a:t>
          </a:r>
        </a:p>
      </dsp:txBody>
      <dsp:txXfrm>
        <a:off x="4519779" y="1111003"/>
        <a:ext cx="1828784" cy="1828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7CCAC-AB04-4290-A952-6340944C0139}">
      <dsp:nvSpPr>
        <dsp:cNvPr id="0" name=""/>
        <dsp:cNvSpPr/>
      </dsp:nvSpPr>
      <dsp:spPr>
        <a:xfrm>
          <a:off x="0" y="95949"/>
          <a:ext cx="10710459" cy="1223768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Choose one of the following: </a:t>
          </a:r>
        </a:p>
      </dsp:txBody>
      <dsp:txXfrm>
        <a:off x="35843" y="131792"/>
        <a:ext cx="10638773" cy="1152082"/>
      </dsp:txXfrm>
    </dsp:sp>
    <dsp:sp modelId="{E743355D-BC87-49EC-B7CD-4132B0D837A2}">
      <dsp:nvSpPr>
        <dsp:cNvPr id="0" name=""/>
        <dsp:cNvSpPr/>
      </dsp:nvSpPr>
      <dsp:spPr>
        <a:xfrm>
          <a:off x="1229" y="1406052"/>
          <a:ext cx="3498201" cy="122376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Annual License </a:t>
          </a:r>
        </a:p>
      </dsp:txBody>
      <dsp:txXfrm>
        <a:off x="37072" y="1441895"/>
        <a:ext cx="3426515" cy="1152082"/>
      </dsp:txXfrm>
    </dsp:sp>
    <dsp:sp modelId="{B51E92F9-F934-49E4-BE49-F64B7CB5B9E4}">
      <dsp:nvSpPr>
        <dsp:cNvPr id="0" name=""/>
        <dsp:cNvSpPr/>
      </dsp:nvSpPr>
      <dsp:spPr>
        <a:xfrm>
          <a:off x="1229" y="2811730"/>
          <a:ext cx="1713125" cy="122376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Can be issued for a full calendar year</a:t>
          </a:r>
        </a:p>
      </dsp:txBody>
      <dsp:txXfrm>
        <a:off x="37072" y="2847573"/>
        <a:ext cx="1641439" cy="1152082"/>
      </dsp:txXfrm>
    </dsp:sp>
    <dsp:sp modelId="{5B27776A-5B1A-4DBD-AA51-9C6A43E9D46F}">
      <dsp:nvSpPr>
        <dsp:cNvPr id="0" name=""/>
        <dsp:cNvSpPr/>
      </dsp:nvSpPr>
      <dsp:spPr>
        <a:xfrm>
          <a:off x="1786305" y="2811730"/>
          <a:ext cx="1713125" cy="122376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Enter the starting month and ending month of the requested license</a:t>
          </a:r>
        </a:p>
      </dsp:txBody>
      <dsp:txXfrm>
        <a:off x="1822148" y="2847573"/>
        <a:ext cx="1641439" cy="1152082"/>
      </dsp:txXfrm>
    </dsp:sp>
    <dsp:sp modelId="{360F2776-E45C-4CE4-9CF6-11ACB612BBF0}">
      <dsp:nvSpPr>
        <dsp:cNvPr id="0" name=""/>
        <dsp:cNvSpPr/>
      </dsp:nvSpPr>
      <dsp:spPr>
        <a:xfrm>
          <a:off x="3643333" y="1406052"/>
          <a:ext cx="7068355" cy="122376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Special Event License</a:t>
          </a:r>
        </a:p>
      </dsp:txBody>
      <dsp:txXfrm>
        <a:off x="3679176" y="1441895"/>
        <a:ext cx="6996669" cy="1152082"/>
      </dsp:txXfrm>
    </dsp:sp>
    <dsp:sp modelId="{DE2967E9-CA44-4B7F-B6D9-90D9BF09A59F}">
      <dsp:nvSpPr>
        <dsp:cNvPr id="0" name=""/>
        <dsp:cNvSpPr/>
      </dsp:nvSpPr>
      <dsp:spPr>
        <a:xfrm>
          <a:off x="3643333" y="2811730"/>
          <a:ext cx="1713125" cy="122376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Is only issued once a year</a:t>
          </a:r>
        </a:p>
      </dsp:txBody>
      <dsp:txXfrm>
        <a:off x="3679176" y="2847573"/>
        <a:ext cx="1641439" cy="1152082"/>
      </dsp:txXfrm>
    </dsp:sp>
    <dsp:sp modelId="{8FE43AA8-2F9E-4985-8091-86F4549BEF01}">
      <dsp:nvSpPr>
        <dsp:cNvPr id="0" name=""/>
        <dsp:cNvSpPr/>
      </dsp:nvSpPr>
      <dsp:spPr>
        <a:xfrm>
          <a:off x="5428410" y="2811730"/>
          <a:ext cx="1713125" cy="122376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Maximum of 4 consecutive days</a:t>
          </a:r>
        </a:p>
      </dsp:txBody>
      <dsp:txXfrm>
        <a:off x="5464253" y="2847573"/>
        <a:ext cx="1641439" cy="1152082"/>
      </dsp:txXfrm>
    </dsp:sp>
    <dsp:sp modelId="{501CF45E-A422-46B7-9959-593436EDAF3B}">
      <dsp:nvSpPr>
        <dsp:cNvPr id="0" name=""/>
        <dsp:cNvSpPr/>
      </dsp:nvSpPr>
      <dsp:spPr>
        <a:xfrm>
          <a:off x="7213486" y="2811730"/>
          <a:ext cx="1713125" cy="122376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Enter the name of the event</a:t>
          </a:r>
        </a:p>
      </dsp:txBody>
      <dsp:txXfrm>
        <a:off x="7249329" y="2847573"/>
        <a:ext cx="1641439" cy="1152082"/>
      </dsp:txXfrm>
    </dsp:sp>
    <dsp:sp modelId="{C114D213-37CA-4B42-8061-89C77A2A629A}">
      <dsp:nvSpPr>
        <dsp:cNvPr id="0" name=""/>
        <dsp:cNvSpPr/>
      </dsp:nvSpPr>
      <dsp:spPr>
        <a:xfrm>
          <a:off x="8998563" y="2811730"/>
          <a:ext cx="1713125" cy="122376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Enter the ticket sale start date and end date</a:t>
          </a:r>
        </a:p>
      </dsp:txBody>
      <dsp:txXfrm>
        <a:off x="9034406" y="2847573"/>
        <a:ext cx="1641439" cy="1152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66B47-1514-4581-A71B-4FBCDB1FC674}">
      <dsp:nvSpPr>
        <dsp:cNvPr id="0" name=""/>
        <dsp:cNvSpPr/>
      </dsp:nvSpPr>
      <dsp:spPr>
        <a:xfrm>
          <a:off x="2209" y="0"/>
          <a:ext cx="2531151" cy="6472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the following payment with the request form: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Payment equal to $10.00 for each month listed in section 3.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For example, for a license period of March- December (10 months), the fee for this license would be: $100.00 (10 months x $10.00 = $100.00). </a:t>
          </a:r>
        </a:p>
      </dsp:txBody>
      <dsp:txXfrm>
        <a:off x="2209" y="2588944"/>
        <a:ext cx="2531151" cy="2588944"/>
      </dsp:txXfrm>
    </dsp:sp>
    <dsp:sp modelId="{48C39119-74DE-4995-B57C-28E37798EBB5}">
      <dsp:nvSpPr>
        <dsp:cNvPr id="0" name=""/>
        <dsp:cNvSpPr/>
      </dsp:nvSpPr>
      <dsp:spPr>
        <a:xfrm>
          <a:off x="190137" y="388341"/>
          <a:ext cx="2155296" cy="21552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A9A17-7CD6-4533-9A9B-55AF0C756969}">
      <dsp:nvSpPr>
        <dsp:cNvPr id="0" name=""/>
        <dsp:cNvSpPr/>
      </dsp:nvSpPr>
      <dsp:spPr>
        <a:xfrm>
          <a:off x="2609296" y="0"/>
          <a:ext cx="2531151" cy="6472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Checks and/or money orders must be made payable to: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“NH LOTTERY COMMISSION”. </a:t>
          </a:r>
        </a:p>
      </dsp:txBody>
      <dsp:txXfrm>
        <a:off x="2609296" y="2588944"/>
        <a:ext cx="2531151" cy="2588944"/>
      </dsp:txXfrm>
    </dsp:sp>
    <dsp:sp modelId="{A8E701C3-2C66-4097-A6B6-1916ED1CAEE1}">
      <dsp:nvSpPr>
        <dsp:cNvPr id="0" name=""/>
        <dsp:cNvSpPr/>
      </dsp:nvSpPr>
      <dsp:spPr>
        <a:xfrm>
          <a:off x="2797224" y="388341"/>
          <a:ext cx="2155296" cy="215529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9A063-E448-4468-BBB6-097AB18E7AA9}">
      <dsp:nvSpPr>
        <dsp:cNvPr id="0" name=""/>
        <dsp:cNvSpPr/>
      </dsp:nvSpPr>
      <dsp:spPr>
        <a:xfrm>
          <a:off x="264421" y="5857705"/>
          <a:ext cx="4731245" cy="40493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460A7-44FC-4ABC-A2CF-AD655C5D396B}">
      <dsp:nvSpPr>
        <dsp:cNvPr id="0" name=""/>
        <dsp:cNvSpPr/>
      </dsp:nvSpPr>
      <dsp:spPr>
        <a:xfrm>
          <a:off x="0" y="112401"/>
          <a:ext cx="6743845" cy="51209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Internal controls help prevent and detect fraudulent activities.</a:t>
          </a:r>
        </a:p>
      </dsp:txBody>
      <dsp:txXfrm>
        <a:off x="24998" y="137399"/>
        <a:ext cx="6693849" cy="462099"/>
      </dsp:txXfrm>
    </dsp:sp>
    <dsp:sp modelId="{9871B1D2-EDCE-446F-A14E-1C0907168026}">
      <dsp:nvSpPr>
        <dsp:cNvPr id="0" name=""/>
        <dsp:cNvSpPr/>
      </dsp:nvSpPr>
      <dsp:spPr>
        <a:xfrm>
          <a:off x="0" y="786856"/>
          <a:ext cx="6743845" cy="97327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An organization can reduce the likelihood of lost revenue by putting procedures in place that control the authorization, accountability, and safekeeping of assets.</a:t>
          </a:r>
        </a:p>
      </dsp:txBody>
      <dsp:txXfrm>
        <a:off x="47511" y="834367"/>
        <a:ext cx="6648823" cy="878250"/>
      </dsp:txXfrm>
    </dsp:sp>
    <dsp:sp modelId="{3C7F0C8B-1A06-47C2-9907-3298B30DDCC8}">
      <dsp:nvSpPr>
        <dsp:cNvPr id="0" name=""/>
        <dsp:cNvSpPr/>
      </dsp:nvSpPr>
      <dsp:spPr>
        <a:xfrm>
          <a:off x="0" y="1928916"/>
          <a:ext cx="6743845" cy="39444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Key controls include:</a:t>
          </a:r>
        </a:p>
      </dsp:txBody>
      <dsp:txXfrm>
        <a:off x="19255" y="1948171"/>
        <a:ext cx="6705335" cy="355933"/>
      </dsp:txXfrm>
    </dsp:sp>
    <dsp:sp modelId="{2AD41A78-B7DD-4414-89FC-059DE368605D}">
      <dsp:nvSpPr>
        <dsp:cNvPr id="0" name=""/>
        <dsp:cNvSpPr/>
      </dsp:nvSpPr>
      <dsp:spPr>
        <a:xfrm>
          <a:off x="0" y="2435764"/>
          <a:ext cx="6743845" cy="182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1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Segregation of duties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Controlling access to assets including cash and tickets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Managing inventory of tickets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Verifying and documenting ticket sales and voids.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Restricting access to sales and accounting records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Recording, tracking and reconciling prize payouts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Securing and accounting for all operating funds</a:t>
          </a:r>
        </a:p>
      </dsp:txBody>
      <dsp:txXfrm>
        <a:off x="0" y="2435764"/>
        <a:ext cx="6743845" cy="1821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C30A1-1346-47D2-AD57-E4F63E0FC4A3}">
      <dsp:nvSpPr>
        <dsp:cNvPr id="0" name=""/>
        <dsp:cNvSpPr/>
      </dsp:nvSpPr>
      <dsp:spPr>
        <a:xfrm rot="5400000">
          <a:off x="5620358" y="-2378061"/>
          <a:ext cx="684598" cy="5611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 perpetual inventory is a system that continuously records and tracks inventory changes in real time.</a:t>
          </a:r>
        </a:p>
      </dsp:txBody>
      <dsp:txXfrm rot="-5400000">
        <a:off x="3156702" y="119014"/>
        <a:ext cx="5578493" cy="617760"/>
      </dsp:txXfrm>
    </dsp:sp>
    <dsp:sp modelId="{7D0A2DE8-A0CA-4017-9E67-F81B6AB28F92}">
      <dsp:nvSpPr>
        <dsp:cNvPr id="0" name=""/>
        <dsp:cNvSpPr/>
      </dsp:nvSpPr>
      <dsp:spPr>
        <a:xfrm>
          <a:off x="0" y="21"/>
          <a:ext cx="3156701" cy="855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Perpetual </a:t>
          </a:r>
        </a:p>
      </dsp:txBody>
      <dsp:txXfrm>
        <a:off x="41774" y="41795"/>
        <a:ext cx="3073153" cy="772199"/>
      </dsp:txXfrm>
    </dsp:sp>
    <dsp:sp modelId="{364758B8-CBD6-440C-8B44-051556C77A88}">
      <dsp:nvSpPr>
        <dsp:cNvPr id="0" name=""/>
        <dsp:cNvSpPr/>
      </dsp:nvSpPr>
      <dsp:spPr>
        <a:xfrm rot="5400000">
          <a:off x="5620358" y="-1479525"/>
          <a:ext cx="684598" cy="56119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 physical inventory counts the actual number of tickets a charity possesses and must be done once per month</a:t>
          </a:r>
        </a:p>
      </dsp:txBody>
      <dsp:txXfrm rot="-5400000">
        <a:off x="3156702" y="1017550"/>
        <a:ext cx="5578493" cy="617760"/>
      </dsp:txXfrm>
    </dsp:sp>
    <dsp:sp modelId="{6C13E13B-7E69-4D5D-A69D-13F30540B0C1}">
      <dsp:nvSpPr>
        <dsp:cNvPr id="0" name=""/>
        <dsp:cNvSpPr/>
      </dsp:nvSpPr>
      <dsp:spPr>
        <a:xfrm>
          <a:off x="0" y="898556"/>
          <a:ext cx="3156701" cy="855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Physical</a:t>
          </a:r>
        </a:p>
      </dsp:txBody>
      <dsp:txXfrm>
        <a:off x="41774" y="940330"/>
        <a:ext cx="3073153" cy="7721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E7FD3-FB92-4AB4-8821-7346117DF7D8}">
      <dsp:nvSpPr>
        <dsp:cNvPr id="0" name=""/>
        <dsp:cNvSpPr/>
      </dsp:nvSpPr>
      <dsp:spPr>
        <a:xfrm>
          <a:off x="0" y="14905"/>
          <a:ext cx="538523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All licensed organizations must submit a copy of their completed June physical inventor to the Division</a:t>
          </a:r>
        </a:p>
      </dsp:txBody>
      <dsp:txXfrm>
        <a:off x="47519" y="62424"/>
        <a:ext cx="5290192" cy="878402"/>
      </dsp:txXfrm>
    </dsp:sp>
    <dsp:sp modelId="{0D549796-9D5A-49D7-B3AB-8174C7A88FA9}">
      <dsp:nvSpPr>
        <dsp:cNvPr id="0" name=""/>
        <dsp:cNvSpPr/>
      </dsp:nvSpPr>
      <dsp:spPr>
        <a:xfrm>
          <a:off x="0" y="1138105"/>
          <a:ext cx="538523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This report must be submitted no later than July 15th of each year.</a:t>
          </a:r>
        </a:p>
      </dsp:txBody>
      <dsp:txXfrm>
        <a:off x="47519" y="1185624"/>
        <a:ext cx="5290192" cy="878402"/>
      </dsp:txXfrm>
    </dsp:sp>
    <dsp:sp modelId="{C7A03629-2F2B-46CF-8AAD-0081A196E16A}">
      <dsp:nvSpPr>
        <dsp:cNvPr id="0" name=""/>
        <dsp:cNvSpPr/>
      </dsp:nvSpPr>
      <dsp:spPr>
        <a:xfrm>
          <a:off x="0" y="2261305"/>
          <a:ext cx="538523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Electronic Lucky 7 inventory should not be included in the inventory.</a:t>
          </a:r>
        </a:p>
      </dsp:txBody>
      <dsp:txXfrm>
        <a:off x="47519" y="2308824"/>
        <a:ext cx="5290192" cy="878402"/>
      </dsp:txXfrm>
    </dsp:sp>
    <dsp:sp modelId="{341C6A22-DFBF-4F5B-B43A-50FD04222D9F}">
      <dsp:nvSpPr>
        <dsp:cNvPr id="0" name=""/>
        <dsp:cNvSpPr/>
      </dsp:nvSpPr>
      <dsp:spPr>
        <a:xfrm>
          <a:off x="0" y="3384505"/>
          <a:ext cx="538523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If the organization has ceased operations and/or has no inventory they must indicate such on the form.</a:t>
          </a:r>
        </a:p>
      </dsp:txBody>
      <dsp:txXfrm>
        <a:off x="47519" y="3432024"/>
        <a:ext cx="5290192" cy="8784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CFDC2-EDC3-4B4F-A9AD-4314E253AAD7}">
      <dsp:nvSpPr>
        <dsp:cNvPr id="0" name=""/>
        <dsp:cNvSpPr/>
      </dsp:nvSpPr>
      <dsp:spPr>
        <a:xfrm>
          <a:off x="-7755414" y="-1184975"/>
          <a:ext cx="9227949" cy="9227949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0E25E-30CF-40AD-A222-CAE7C3C1D121}">
      <dsp:nvSpPr>
        <dsp:cNvPr id="0" name=""/>
        <dsp:cNvSpPr/>
      </dsp:nvSpPr>
      <dsp:spPr>
        <a:xfrm>
          <a:off x="642720" y="318836"/>
          <a:ext cx="5383461" cy="10768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MFRs must be submitted monthly to report revenue and expenses related to Lucky 7 activities.</a:t>
          </a:r>
        </a:p>
      </dsp:txBody>
      <dsp:txXfrm>
        <a:off x="642720" y="318836"/>
        <a:ext cx="5383461" cy="1076827"/>
      </dsp:txXfrm>
    </dsp:sp>
    <dsp:sp modelId="{70603447-BEF9-4EE0-A133-19F5E4957821}">
      <dsp:nvSpPr>
        <dsp:cNvPr id="0" name=""/>
        <dsp:cNvSpPr/>
      </dsp:nvSpPr>
      <dsp:spPr>
        <a:xfrm>
          <a:off x="106768" y="321297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71C84-4A9C-4EBB-9CEE-BE3B78CBEEBA}">
      <dsp:nvSpPr>
        <dsp:cNvPr id="0" name=""/>
        <dsp:cNvSpPr/>
      </dsp:nvSpPr>
      <dsp:spPr>
        <a:xfrm>
          <a:off x="1257197" y="1600800"/>
          <a:ext cx="4768984" cy="1084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Annual/Special Event Lucky 7 licensees must  use the L7MFR-Clubs form.</a:t>
          </a:r>
        </a:p>
      </dsp:txBody>
      <dsp:txXfrm>
        <a:off x="1257197" y="1600800"/>
        <a:ext cx="4768984" cy="1084647"/>
      </dsp:txXfrm>
    </dsp:sp>
    <dsp:sp modelId="{68988D78-927C-4457-B06F-49780D87CE13}">
      <dsp:nvSpPr>
        <dsp:cNvPr id="0" name=""/>
        <dsp:cNvSpPr/>
      </dsp:nvSpPr>
      <dsp:spPr>
        <a:xfrm>
          <a:off x="721244" y="1607171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84C92-1C95-430F-A0D8-CA9DA632418A}">
      <dsp:nvSpPr>
        <dsp:cNvPr id="0" name=""/>
        <dsp:cNvSpPr/>
      </dsp:nvSpPr>
      <dsp:spPr>
        <a:xfrm>
          <a:off x="1445792" y="2882764"/>
          <a:ext cx="4580390" cy="1092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report must be completed and submitted electronically. DO NOT complete by hand.</a:t>
          </a:r>
        </a:p>
      </dsp:txBody>
      <dsp:txXfrm>
        <a:off x="1445792" y="2882764"/>
        <a:ext cx="4580390" cy="1092468"/>
      </dsp:txXfrm>
    </dsp:sp>
    <dsp:sp modelId="{D973AB26-A761-44C7-9EE5-05E96BC07272}">
      <dsp:nvSpPr>
        <dsp:cNvPr id="0" name=""/>
        <dsp:cNvSpPr/>
      </dsp:nvSpPr>
      <dsp:spPr>
        <a:xfrm>
          <a:off x="909839" y="2893046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5930B-C02D-4E23-902F-23AD6F12D45B}">
      <dsp:nvSpPr>
        <dsp:cNvPr id="0" name=""/>
        <dsp:cNvSpPr/>
      </dsp:nvSpPr>
      <dsp:spPr>
        <a:xfrm>
          <a:off x="1257197" y="4183980"/>
          <a:ext cx="4768984" cy="1061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/>
            <a:t>DO NOT </a:t>
          </a:r>
          <a:r>
            <a:rPr lang="en-US" sz="1600" kern="1200" dirty="0"/>
            <a:t>enter incorrect data. Falsifying a report subjects the licensee to fines and penalties.</a:t>
          </a:r>
        </a:p>
      </dsp:txBody>
      <dsp:txXfrm>
        <a:off x="1257197" y="4183980"/>
        <a:ext cx="4768984" cy="1061786"/>
      </dsp:txXfrm>
    </dsp:sp>
    <dsp:sp modelId="{BD505D9D-543A-4830-9F7C-267E33B2070B}">
      <dsp:nvSpPr>
        <dsp:cNvPr id="0" name=""/>
        <dsp:cNvSpPr/>
      </dsp:nvSpPr>
      <dsp:spPr>
        <a:xfrm>
          <a:off x="721244" y="4178921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9E6FA-FDD5-48F8-857B-8CCBF4041B60}">
      <dsp:nvSpPr>
        <dsp:cNvPr id="0" name=""/>
        <dsp:cNvSpPr/>
      </dsp:nvSpPr>
      <dsp:spPr>
        <a:xfrm>
          <a:off x="642720" y="5465940"/>
          <a:ext cx="5383461" cy="1069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completed L7MFR-Clubs and all source documents must be maintained for at least 2 years and be made available upon request.</a:t>
          </a:r>
        </a:p>
      </dsp:txBody>
      <dsp:txXfrm>
        <a:off x="642720" y="5465940"/>
        <a:ext cx="5383461" cy="1069615"/>
      </dsp:txXfrm>
    </dsp:sp>
    <dsp:sp modelId="{EB0E77BA-82AA-41AC-A731-6ED4AE247B5C}">
      <dsp:nvSpPr>
        <dsp:cNvPr id="0" name=""/>
        <dsp:cNvSpPr/>
      </dsp:nvSpPr>
      <dsp:spPr>
        <a:xfrm>
          <a:off x="106768" y="5464795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4C10-9CFB-4C09-B061-34CB1A840B2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0E721205-0B27-4619-BEBB-564CEA7B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8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4C10-9CFB-4C09-B061-34CB1A840B2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1205-0B27-4619-BEBB-564CEA7B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4C10-9CFB-4C09-B061-34CB1A840B2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1205-0B27-4619-BEBB-564CEA7B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4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4C10-9CFB-4C09-B061-34CB1A840B2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1205-0B27-4619-BEBB-564CEA7B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6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01A4C10-9CFB-4C09-B061-34CB1A840B2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E721205-0B27-4619-BEBB-564CEA7B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4C10-9CFB-4C09-B061-34CB1A840B2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1205-0B27-4619-BEBB-564CEA7B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4C10-9CFB-4C09-B061-34CB1A840B2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1205-0B27-4619-BEBB-564CEA7B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4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4C10-9CFB-4C09-B061-34CB1A840B2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1205-0B27-4619-BEBB-564CEA7B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9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4C10-9CFB-4C09-B061-34CB1A840B2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1205-0B27-4619-BEBB-564CEA7B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6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4C10-9CFB-4C09-B061-34CB1A840B2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1205-0B27-4619-BEBB-564CEA7B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4C10-9CFB-4C09-B061-34CB1A840B24}" type="datetimeFigureOut">
              <a:rPr lang="en-US" smtClean="0"/>
              <a:t>2/5/2024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21205-0B27-4619-BEBB-564CEA7B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4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01A4C10-9CFB-4C09-B061-34CB1A840B2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0E721205-0B27-4619-BEBB-564CEA7B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4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microsoft.com/office/2007/relationships/hdphoto" Target="../media/hdphoto2.wdp"/><Relationship Id="rId7" Type="http://schemas.openxmlformats.org/officeDocument/2006/relationships/diagramLayout" Target="../diagrams/layou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2.png"/><Relationship Id="rId10" Type="http://schemas.microsoft.com/office/2007/relationships/diagramDrawing" Target="../diagrams/drawing6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23.jpg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microsoft.com/office/2007/relationships/hdphoto" Target="../media/hdphoto2.wdp"/><Relationship Id="rId7" Type="http://schemas.openxmlformats.org/officeDocument/2006/relationships/diagramLayout" Target="../diagrams/layout9.xml"/><Relationship Id="rId12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image" Target="../media/image25.png"/><Relationship Id="rId5" Type="http://schemas.openxmlformats.org/officeDocument/2006/relationships/image" Target="../media/image2.png"/><Relationship Id="rId10" Type="http://schemas.microsoft.com/office/2007/relationships/diagramDrawing" Target="../diagrams/drawing9.xml"/><Relationship Id="rId4" Type="http://schemas.openxmlformats.org/officeDocument/2006/relationships/image" Target="../media/image24.jpg"/><Relationship Id="rId9" Type="http://schemas.openxmlformats.org/officeDocument/2006/relationships/diagramColors" Target="../diagrams/colors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2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27.PNG"/><Relationship Id="rId4" Type="http://schemas.openxmlformats.org/officeDocument/2006/relationships/diagramData" Target="../diagrams/data10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3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3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2.png"/><Relationship Id="rId10" Type="http://schemas.microsoft.com/office/2007/relationships/diagramDrawing" Target="../diagrams/drawing2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microsoft.com/office/2007/relationships/hdphoto" Target="../media/hdphoto3.wdp"/><Relationship Id="rId7" Type="http://schemas.openxmlformats.org/officeDocument/2006/relationships/diagramLayout" Target="../diagrams/layout5.xml"/><Relationship Id="rId12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276D2-6C9A-A7C5-7119-B17F899C1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2942706" cy="2728536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CHARITABLE GAMING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46F453-B415-3885-7A87-6B2F6285F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259" y="1316890"/>
            <a:ext cx="4606394" cy="422421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ANNUAL/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SPECIAL EVENT LUCKY 7 LICENSES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6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CE7BF-449F-54F9-96C8-2EA800F6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COMPLIANCE REQUIREMENTS </a:t>
            </a:r>
          </a:p>
        </p:txBody>
      </p:sp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5902F739-F376-870D-E8A1-1AAF9B373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999" y="877900"/>
            <a:ext cx="5112461" cy="51124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5F4F6-09BA-FDD8-59E7-438AA46D3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574277"/>
            <a:ext cx="5299585" cy="139133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Internal Controls </a:t>
            </a:r>
          </a:p>
          <a:p>
            <a:r>
              <a:rPr lang="en-US" sz="2800" dirty="0"/>
              <a:t>Inventory</a:t>
            </a:r>
          </a:p>
          <a:p>
            <a:r>
              <a:rPr lang="en-US" sz="2800" dirty="0"/>
              <a:t>Monthly Financial Reports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9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0DB65CC-5C14-40A8-80CF-0BC246110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459AC-334E-415E-CCC6-4EF8DB94E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14" y="545393"/>
            <a:ext cx="6743844" cy="618954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INTERNAL CONTROLS</a:t>
            </a:r>
          </a:p>
        </p:txBody>
      </p:sp>
      <p:pic>
        <p:nvPicPr>
          <p:cNvPr id="6" name="Picture 5" descr="A puzzle with a blue background&#10;&#10;Description automatically generated">
            <a:extLst>
              <a:ext uri="{FF2B5EF4-FFF2-40B4-BE49-F238E27FC236}">
                <a16:creationId xmlns:a16="http://schemas.microsoft.com/office/drawing/2014/main" id="{17184670-A56F-F945-EC75-6B7AEDD6C9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r="20771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70D3EC9-277D-4DFB-90A3-9F5F5F929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0D6A74E-11DD-496C-A37C-9F1EC3F3E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76A5638-2332-43A3-A49E-71C617413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A619FD-BAE9-69DE-62FC-0FFB06858C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862766"/>
              </p:ext>
            </p:extLst>
          </p:nvPr>
        </p:nvGraphicFramePr>
        <p:xfrm>
          <a:off x="400714" y="1755229"/>
          <a:ext cx="6743845" cy="569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2837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2F9B8D9-2A0F-48A2-AD9F-81D8C4970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0ADBF-99AF-9F5E-6663-680643CC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300" dirty="0"/>
              <a:t>INTERNAL CONTROLS</a:t>
            </a:r>
            <a:br>
              <a:rPr lang="en-US" sz="2400" dirty="0"/>
            </a:br>
            <a:r>
              <a:rPr lang="en-US" sz="1800" dirty="0"/>
              <a:t>All Charities licensed to participate in bingo and/or lucky 7 must write and maintain internal controls</a:t>
            </a:r>
            <a:endParaRPr lang="en-US" sz="2400" dirty="0"/>
          </a:p>
        </p:txBody>
      </p:sp>
      <p:pic>
        <p:nvPicPr>
          <p:cNvPr id="17" name="Graphic 16" descr="Laptop Secure">
            <a:extLst>
              <a:ext uri="{FF2B5EF4-FFF2-40B4-BE49-F238E27FC236}">
                <a16:creationId xmlns:a16="http://schemas.microsoft.com/office/drawing/2014/main" id="{0062CDB1-B4F3-F637-8862-731AA7C91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999" y="1573080"/>
            <a:ext cx="3722101" cy="37221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655F7-E0CD-5A69-561F-D0F41A85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en-US" sz="1800" dirty="0"/>
              <a:t>Internal controls should contain at least the following descriptions of:</a:t>
            </a:r>
          </a:p>
          <a:p>
            <a:pPr lvl="1"/>
            <a:r>
              <a:rPr lang="en-US" sz="1600" dirty="0">
                <a:effectLst/>
              </a:rPr>
              <a:t>The roles of the individuals running Bingo/L7 operations;</a:t>
            </a:r>
          </a:p>
          <a:p>
            <a:pPr lvl="1"/>
            <a:r>
              <a:rPr lang="en-US" sz="1600" dirty="0">
                <a:effectLst/>
              </a:rPr>
              <a:t>Record keeping procedures;</a:t>
            </a:r>
          </a:p>
          <a:p>
            <a:pPr lvl="1"/>
            <a:r>
              <a:rPr lang="en-US" sz="1600" dirty="0">
                <a:effectLst/>
              </a:rPr>
              <a:t>How sensitive keys are controlled;</a:t>
            </a:r>
          </a:p>
          <a:p>
            <a:pPr lvl="1"/>
            <a:r>
              <a:rPr lang="en-US" sz="1600" dirty="0"/>
              <a:t>The p</a:t>
            </a:r>
            <a:r>
              <a:rPr lang="en-US" sz="1600" dirty="0">
                <a:effectLst/>
              </a:rPr>
              <a:t>hysical inventory system;</a:t>
            </a:r>
          </a:p>
          <a:p>
            <a:pPr lvl="1"/>
            <a:r>
              <a:rPr lang="en-US" sz="1600" dirty="0">
                <a:effectLst/>
              </a:rPr>
              <a:t>Sales procedures, including processes for cash handling;</a:t>
            </a:r>
          </a:p>
          <a:p>
            <a:pPr lvl="1"/>
            <a:r>
              <a:rPr lang="en-US" sz="1600" dirty="0">
                <a:effectLst/>
              </a:rPr>
              <a:t>The process for calculating player prizes and daily gaming revenue;</a:t>
            </a:r>
          </a:p>
          <a:p>
            <a:pPr lvl="1"/>
            <a:r>
              <a:rPr lang="en-US" sz="1600" dirty="0">
                <a:effectLst/>
              </a:rPr>
              <a:t>Any variances and an explanation of the root causes;</a:t>
            </a:r>
          </a:p>
          <a:p>
            <a:pPr lvl="1"/>
            <a:r>
              <a:rPr lang="en-US" sz="1600" dirty="0">
                <a:effectLst/>
              </a:rPr>
              <a:t>How progressive tickets are tracked;</a:t>
            </a:r>
          </a:p>
          <a:p>
            <a:pPr lvl="1"/>
            <a:r>
              <a:rPr lang="en-US" sz="1600" dirty="0">
                <a:effectLst/>
              </a:rPr>
              <a:t>How free play is tracked, and;</a:t>
            </a:r>
          </a:p>
          <a:p>
            <a:pPr lvl="1"/>
            <a:r>
              <a:rPr lang="en-US" sz="1600" dirty="0">
                <a:effectLst/>
              </a:rPr>
              <a:t>How systems are password protected.</a:t>
            </a:r>
          </a:p>
          <a:p>
            <a:endParaRPr lang="en-US" sz="15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7E20FF-7DA6-46B7-AB0E-E6CBFDD0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E624B6-B9F4-4C3F-9F6E-2182D90EC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710C23B-B5E1-45A6-80F6-55643AC6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66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2F6A6-C386-727B-125E-6B2FDD92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INVENTORY: PERPETUAL &amp; PHYSICAL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680F7-4D32-FD12-FBC5-E615FD54A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3"/>
            <a:ext cx="10058400" cy="2039832"/>
          </a:xfrm>
        </p:spPr>
        <p:txBody>
          <a:bodyPr>
            <a:normAutofit/>
          </a:bodyPr>
          <a:lstStyle/>
          <a:p>
            <a:pPr rtl="0"/>
            <a:r>
              <a:rPr lang="en-US" sz="1800" dirty="0">
                <a:effectLst/>
              </a:rPr>
              <a:t>Inventory is an essential internal control that ensures that tickets remain secure from the time they are received until the time they are sold</a:t>
            </a:r>
          </a:p>
          <a:p>
            <a:pPr rtl="0"/>
            <a:r>
              <a:rPr lang="en-US" sz="1800" dirty="0">
                <a:effectLst/>
              </a:rPr>
              <a:t>Without inventory the organization’s profits and the integrity of the game are at risk</a:t>
            </a:r>
          </a:p>
          <a:p>
            <a:pPr rtl="0"/>
            <a:r>
              <a:rPr lang="en-US" sz="1800" dirty="0">
                <a:effectLst/>
              </a:rPr>
              <a:t>A person that performs the Perpetual Inventory cannot also participate in the physical inventory</a:t>
            </a:r>
          </a:p>
          <a:p>
            <a:pPr rtl="0"/>
            <a:r>
              <a:rPr lang="en-US" sz="1800" dirty="0">
                <a:effectLst/>
              </a:rPr>
              <a:t>Perpetual and Physical inventories must be periodically compared and reconciled to ensure accuracy and detect theft</a:t>
            </a:r>
          </a:p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AA3FE2-7BD5-FDC6-1849-5BFA98D915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940170"/>
              </p:ext>
            </p:extLst>
          </p:nvPr>
        </p:nvGraphicFramePr>
        <p:xfrm>
          <a:off x="1520792" y="4561320"/>
          <a:ext cx="876861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3097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3D17A-C760-19B1-2376-008DA48C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79" y="365243"/>
            <a:ext cx="4432438" cy="25430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ANNUAL INVENTORY REPORTING REQUIREMENT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2167853-6FC5-26B7-0D24-55C3E8DC3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690260"/>
              </p:ext>
            </p:extLst>
          </p:nvPr>
        </p:nvGraphicFramePr>
        <p:xfrm>
          <a:off x="5433566" y="1296429"/>
          <a:ext cx="5385230" cy="4372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Content Placeholder 10" descr="A blank form with a yellow text&#10;&#10;Description automatically generated with medium confidence">
            <a:extLst>
              <a:ext uri="{FF2B5EF4-FFF2-40B4-BE49-F238E27FC236}">
                <a16:creationId xmlns:a16="http://schemas.microsoft.com/office/drawing/2014/main" id="{20893F0A-3C88-783E-2A9A-1833AE528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32" y="2675823"/>
            <a:ext cx="3076896" cy="398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1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E5221-B5FB-E6D1-7958-E95985F8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556" y="569037"/>
            <a:ext cx="4059387" cy="160934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400" dirty="0"/>
              <a:t>MONTHLY FINANCIAL REPORTS(MFRS)</a:t>
            </a:r>
          </a:p>
        </p:txBody>
      </p:sp>
      <p:pic>
        <p:nvPicPr>
          <p:cNvPr id="5" name="Content Placeholder 4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B90C39FC-AF68-57E2-2E9B-3749CF391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37" y="2178381"/>
            <a:ext cx="3130550" cy="405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6106C83-FD56-8067-3053-6464B47A4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699638"/>
              </p:ext>
            </p:extLst>
          </p:nvPr>
        </p:nvGraphicFramePr>
        <p:xfrm>
          <a:off x="-35111" y="0"/>
          <a:ext cx="6125497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Graphic 6" descr="Monthly calendar">
            <a:extLst>
              <a:ext uri="{FF2B5EF4-FFF2-40B4-BE49-F238E27FC236}">
                <a16:creationId xmlns:a16="http://schemas.microsoft.com/office/drawing/2014/main" id="{FE7C9B94-BF12-623C-BC81-1598F3D2EF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35593" y="569037"/>
            <a:ext cx="1029367" cy="10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22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B271163-1E03-43CD-BDE9-0233CAE1A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3F330-5FCC-6806-B012-BA9C044C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210828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100"/>
              <a:t>MONTHLY FINANCIAL REPORT DUE DATES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DBB344D-B505-A9A9-9B9E-A7FD2AF9F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620462"/>
              </p:ext>
            </p:extLst>
          </p:nvPr>
        </p:nvGraphicFramePr>
        <p:xfrm>
          <a:off x="4900048" y="1424693"/>
          <a:ext cx="6730276" cy="3516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B3A84125-19BF-4B89-B0B6-72CD1A073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BCDD38B-753F-4DF4-8B85-FD3D5A11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A78B783-89C6-45C9-95E7-2441AC748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 descr="A calendar with months and dates&#10;&#10;Description automatically generated">
            <a:extLst>
              <a:ext uri="{FF2B5EF4-FFF2-40B4-BE49-F238E27FC236}">
                <a16:creationId xmlns:a16="http://schemas.microsoft.com/office/drawing/2014/main" id="{55C68DBC-E6C7-5073-1451-1E8676973C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7" y="79250"/>
            <a:ext cx="4160057" cy="6578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DD9F43-F06C-F664-7A46-9D3D79A5CB8E}"/>
              </a:ext>
            </a:extLst>
          </p:cNvPr>
          <p:cNvSpPr txBox="1"/>
          <p:nvPr/>
        </p:nvSpPr>
        <p:spPr>
          <a:xfrm>
            <a:off x="4810997" y="5398684"/>
            <a:ext cx="7048500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Late or incomplete submittals will be considered non-compliant and could affect future licensure. If no Lucky 7 tickets are sold during a licensed month, the MFR must be submitted indicating zero sales.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0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A6520-C2C4-716F-B167-A0023059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5BCBF-6042-4B93-7028-2F30AA766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The purpose of this presentation is to aid in completing and submitting an Annual Lucky 7 license application.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Topics to review will include: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Different types of Lucky 7 licenses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Annual Lucky 7 l</a:t>
            </a:r>
            <a:r>
              <a:rPr lang="en-US" dirty="0">
                <a:solidFill>
                  <a:schemeClr val="tx2"/>
                </a:solidFill>
              </a:rPr>
              <a:t>icense application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Compliance expectations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Internal Controls 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Inventory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Monthly Financial Reports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aper with check marks&#10;&#10;Description automatically generated">
            <a:extLst>
              <a:ext uri="{FF2B5EF4-FFF2-40B4-BE49-F238E27FC236}">
                <a16:creationId xmlns:a16="http://schemas.microsoft.com/office/drawing/2014/main" id="{44961E3A-6845-D20E-CAE6-CDEC7C6BB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40" y="2759011"/>
            <a:ext cx="3315738" cy="33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3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286E13-AB07-2E53-D001-D5AFA3D9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TYPES OF LUCKY 7 LICENSES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D3AB26-724B-1364-D7FE-53298F6E4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032627"/>
              </p:ext>
            </p:extLst>
          </p:nvPr>
        </p:nvGraphicFramePr>
        <p:xfrm>
          <a:off x="6081089" y="725394"/>
          <a:ext cx="5142658" cy="540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6930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3D17A-C760-19B1-2376-008DA48C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09" y="599768"/>
            <a:ext cx="4432438" cy="5528734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ANNUAL/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SPECIAL EVENT LUCKY 7 LICENSE APPLICATION</a:t>
            </a:r>
          </a:p>
        </p:txBody>
      </p:sp>
      <p:pic>
        <p:nvPicPr>
          <p:cNvPr id="9" name="Picture 8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9409BC41-B6F4-1AD4-7C6E-AC797681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77" y="735537"/>
            <a:ext cx="3714941" cy="478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53E6EB82-3D82-7827-A6B3-C9292CE92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90" y="338124"/>
            <a:ext cx="3878389" cy="499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DF3B4-E55B-14C2-3658-37626896D995}"/>
              </a:ext>
            </a:extLst>
          </p:cNvPr>
          <p:cNvSpPr txBox="1"/>
          <p:nvPr/>
        </p:nvSpPr>
        <p:spPr>
          <a:xfrm>
            <a:off x="5204796" y="5713003"/>
            <a:ext cx="63877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An Eligibility Determination Application must be submitted prior to or with this application. For more information regarding the Eligibility Determination Application, see the corresponding powerpoint.</a:t>
            </a:r>
          </a:p>
        </p:txBody>
      </p:sp>
    </p:spTree>
    <p:extLst>
      <p:ext uri="{BB962C8B-B14F-4D97-AF65-F5344CB8AC3E}">
        <p14:creationId xmlns:p14="http://schemas.microsoft.com/office/powerpoint/2010/main" val="172158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86648D-901F-431C-8FFE-6455ADDAC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" y="0"/>
            <a:ext cx="1218865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B655E-2DCB-6CA2-FE74-DFFA503E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86" y="426690"/>
            <a:ext cx="8317832" cy="1609344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ANNUAL/SPECIAL EVENT LUCKY 7 LICENSE APPLICATION</a:t>
            </a:r>
            <a:br>
              <a:rPr lang="en-US" sz="33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Section 1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5DF957ED-47E3-EB2D-1C5C-F2ACF3E02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02" y="2033002"/>
            <a:ext cx="8894021" cy="160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28E7ECE-D1D9-4A45-83E3-B3AAC21AF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2299C5D-8E7A-4F30-B5A0-E61C1AF51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AFC7B80-4D14-2D14-1BBE-44C59309F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073113"/>
              </p:ext>
            </p:extLst>
          </p:nvPr>
        </p:nvGraphicFramePr>
        <p:xfrm>
          <a:off x="3356276" y="3667225"/>
          <a:ext cx="8713536" cy="301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15417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2F9B8D9-2A0F-48A2-AD9F-81D8C4970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1DB91-D61D-FA03-C553-BFA08D79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25" y="1832694"/>
            <a:ext cx="4414749" cy="2691177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300" dirty="0">
                <a:solidFill>
                  <a:schemeClr val="tx2"/>
                </a:solidFill>
              </a:rPr>
              <a:t>ANNUAL/SPECIAL EVENT LUCKY 7 LICENSE APPLICATION</a:t>
            </a:r>
            <a:br>
              <a:rPr lang="en-US" sz="33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Section 2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5BED394-6979-15BF-B18A-91C713EC1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76" y="610729"/>
            <a:ext cx="6632680" cy="1608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3F05B8-1E0C-F569-FAF9-50CE097E8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184776"/>
              </p:ext>
            </p:extLst>
          </p:nvPr>
        </p:nvGraphicFramePr>
        <p:xfrm>
          <a:off x="4996980" y="2208082"/>
          <a:ext cx="6730276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0F7E20FF-7DA6-46B7-AB0E-E6CBFDD0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BE624B6-B9F4-4C3F-9F6E-2182D90EC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10C23B-B5E1-45A6-80F6-55643AC6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4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DE931-35C9-2E8B-E51E-55C1F0BA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581234"/>
            <a:ext cx="4393693" cy="2094589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ANNUAL/SPECIAL EVENT LUCKY 7 LICENSE APPLICATION</a:t>
            </a:r>
            <a:br>
              <a:rPr lang="en-US" sz="2600" dirty="0"/>
            </a:br>
            <a:r>
              <a:rPr lang="en-US" sz="1800" dirty="0"/>
              <a:t>Section 3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6A4677A5-F222-6D03-875C-D939DF31B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52" y="581234"/>
            <a:ext cx="6759312" cy="204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A7ACCC4-7EDC-6449-2DEA-D20BB1A69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391061"/>
              </p:ext>
            </p:extLst>
          </p:nvPr>
        </p:nvGraphicFramePr>
        <p:xfrm>
          <a:off x="648931" y="2675823"/>
          <a:ext cx="10712918" cy="403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54391B-09FE-6ED4-1A42-3812AD9F84DB}"/>
              </a:ext>
            </a:extLst>
          </p:cNvPr>
          <p:cNvCxnSpPr/>
          <p:nvPr/>
        </p:nvCxnSpPr>
        <p:spPr>
          <a:xfrm flipV="1">
            <a:off x="1468120" y="5384800"/>
            <a:ext cx="0" cy="1168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1FB44F-4EBD-B324-8EAD-9581854F7631}"/>
              </a:ext>
            </a:extLst>
          </p:cNvPr>
          <p:cNvCxnSpPr/>
          <p:nvPr/>
        </p:nvCxnSpPr>
        <p:spPr>
          <a:xfrm flipV="1">
            <a:off x="3311314" y="5384800"/>
            <a:ext cx="0" cy="1168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B7B76-91F1-ACFE-DD5B-18B4E3D8C47A}"/>
              </a:ext>
            </a:extLst>
          </p:cNvPr>
          <p:cNvCxnSpPr>
            <a:cxnSpLocks/>
          </p:cNvCxnSpPr>
          <p:nvPr/>
        </p:nvCxnSpPr>
        <p:spPr>
          <a:xfrm flipV="1">
            <a:off x="2428240" y="5300133"/>
            <a:ext cx="0" cy="84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4B303F-1879-E36A-F216-FAC24E4B7B98}"/>
              </a:ext>
            </a:extLst>
          </p:cNvPr>
          <p:cNvCxnSpPr>
            <a:cxnSpLocks/>
          </p:cNvCxnSpPr>
          <p:nvPr/>
        </p:nvCxnSpPr>
        <p:spPr>
          <a:xfrm>
            <a:off x="1452033" y="5384800"/>
            <a:ext cx="18753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BC8774-52DF-B0A2-30FF-302B6A850DE9}"/>
              </a:ext>
            </a:extLst>
          </p:cNvPr>
          <p:cNvCxnSpPr/>
          <p:nvPr/>
        </p:nvCxnSpPr>
        <p:spPr>
          <a:xfrm flipV="1">
            <a:off x="5125052" y="5384800"/>
            <a:ext cx="0" cy="1168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29A418-3785-5289-772D-294A7A354786}"/>
              </a:ext>
            </a:extLst>
          </p:cNvPr>
          <p:cNvCxnSpPr>
            <a:cxnSpLocks/>
          </p:cNvCxnSpPr>
          <p:nvPr/>
        </p:nvCxnSpPr>
        <p:spPr>
          <a:xfrm flipV="1">
            <a:off x="5125052" y="5384800"/>
            <a:ext cx="5380567" cy="67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A0E819-AEA6-BCA8-4693-D2B84BDEBF78}"/>
              </a:ext>
            </a:extLst>
          </p:cNvPr>
          <p:cNvCxnSpPr/>
          <p:nvPr/>
        </p:nvCxnSpPr>
        <p:spPr>
          <a:xfrm flipV="1">
            <a:off x="6928452" y="5384800"/>
            <a:ext cx="0" cy="1168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557E8A-38EB-EDA9-EF71-31B1C31F360E}"/>
              </a:ext>
            </a:extLst>
          </p:cNvPr>
          <p:cNvCxnSpPr/>
          <p:nvPr/>
        </p:nvCxnSpPr>
        <p:spPr>
          <a:xfrm flipV="1">
            <a:off x="10505619" y="5384800"/>
            <a:ext cx="0" cy="1168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C48D4A5-9212-02D4-15C8-1E5106F3CE62}"/>
              </a:ext>
            </a:extLst>
          </p:cNvPr>
          <p:cNvCxnSpPr/>
          <p:nvPr/>
        </p:nvCxnSpPr>
        <p:spPr>
          <a:xfrm flipV="1">
            <a:off x="7851319" y="5287433"/>
            <a:ext cx="0" cy="1168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27A8FD-DEED-A582-6A2C-A98580CB9350}"/>
              </a:ext>
            </a:extLst>
          </p:cNvPr>
          <p:cNvCxnSpPr/>
          <p:nvPr/>
        </p:nvCxnSpPr>
        <p:spPr>
          <a:xfrm flipV="1">
            <a:off x="8727618" y="5384800"/>
            <a:ext cx="0" cy="1168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08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86648D-901F-431C-8FFE-6455ADDAC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" y="0"/>
            <a:ext cx="1218865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B655E-2DCB-6CA2-FE74-DFFA503E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86" y="426690"/>
            <a:ext cx="8317832" cy="1609344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ANNUAL/SPECIAL EVENT LUCKY 7 LICENSE APPLICATION</a:t>
            </a:r>
            <a:br>
              <a:rPr lang="en-US" sz="33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Section 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28E7ECE-D1D9-4A45-83E3-B3AAC21AF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2299C5D-8E7A-4F30-B5A0-E61C1AF51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0911A-F0B2-2E19-7751-C6EB5D4D2598}"/>
              </a:ext>
            </a:extLst>
          </p:cNvPr>
          <p:cNvSpPr txBox="1"/>
          <p:nvPr/>
        </p:nvSpPr>
        <p:spPr>
          <a:xfrm>
            <a:off x="185285" y="2090868"/>
            <a:ext cx="2800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Must be signed by either the leader or treasurer of the organization.</a:t>
            </a:r>
          </a:p>
        </p:txBody>
      </p:sp>
      <p:pic>
        <p:nvPicPr>
          <p:cNvPr id="12" name="Picture 11" descr="A sign with a arrow pointing down&#10;&#10;Description automatically generated">
            <a:extLst>
              <a:ext uri="{FF2B5EF4-FFF2-40B4-BE49-F238E27FC236}">
                <a16:creationId xmlns:a16="http://schemas.microsoft.com/office/drawing/2014/main" id="{A2B159ED-BFCD-1229-5E0C-115EE8CC1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2244">
            <a:off x="659546" y="3472097"/>
            <a:ext cx="2911642" cy="2911642"/>
          </a:xfrm>
          <a:prstGeom prst="rect">
            <a:avLst/>
          </a:prstGeom>
        </p:spPr>
      </p:pic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48B8D56F-1007-9021-B2DF-6061D1C95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22" y="2628837"/>
            <a:ext cx="7874200" cy="3838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2823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4C88A3-8E13-187D-188D-4E1E8960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757" y="2289058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FEES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EE4B0E-47FC-6513-1BC1-35DC092EC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164199"/>
              </p:ext>
            </p:extLst>
          </p:nvPr>
        </p:nvGraphicFramePr>
        <p:xfrm>
          <a:off x="6096000" y="188497"/>
          <a:ext cx="5142658" cy="6472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Graphic 4" descr="Money">
            <a:extLst>
              <a:ext uri="{FF2B5EF4-FFF2-40B4-BE49-F238E27FC236}">
                <a16:creationId xmlns:a16="http://schemas.microsoft.com/office/drawing/2014/main" id="{E92C460D-DCB7-B448-E6EE-B47C2231F7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46918" y="3783842"/>
            <a:ext cx="1148324" cy="11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91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554</TotalTime>
  <Words>1034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Rockwell Extra Bold</vt:lpstr>
      <vt:lpstr>Wingdings</vt:lpstr>
      <vt:lpstr>Wood Type</vt:lpstr>
      <vt:lpstr>ANNUAL/ SPECIAL EVENT LUCKY 7 LICENSES</vt:lpstr>
      <vt:lpstr>OBJECTIVE</vt:lpstr>
      <vt:lpstr>TYPES OF LUCKY 7 LICENSES</vt:lpstr>
      <vt:lpstr>ANNUAL/ SPECIAL EVENT LUCKY 7 LICENSE APPLICATION</vt:lpstr>
      <vt:lpstr>ANNUAL/SPECIAL EVENT LUCKY 7 LICENSE APPLICATION Section 1</vt:lpstr>
      <vt:lpstr>ANNUAL/SPECIAL EVENT LUCKY 7 LICENSE APPLICATION Section 2</vt:lpstr>
      <vt:lpstr>ANNUAL/SPECIAL EVENT LUCKY 7 LICENSE APPLICATION Section 3</vt:lpstr>
      <vt:lpstr>ANNUAL/SPECIAL EVENT LUCKY 7 LICENSE APPLICATION Section 4</vt:lpstr>
      <vt:lpstr>FEES</vt:lpstr>
      <vt:lpstr>COMPLIANCE REQUIREMENTS </vt:lpstr>
      <vt:lpstr>INTERNAL CONTROLS</vt:lpstr>
      <vt:lpstr>INTERNAL CONTROLS All Charities licensed to participate in bingo and/or lucky 7 must write and maintain internal controls</vt:lpstr>
      <vt:lpstr>INVENTORY: PERPETUAL &amp; PHYSICAL</vt:lpstr>
      <vt:lpstr>ANNUAL INVENTORY REPORTING REQUIREMENT</vt:lpstr>
      <vt:lpstr>MONTHLY FINANCIAL REPORTS(MFRS)</vt:lpstr>
      <vt:lpstr>MONTHLY FINANCIAL REPORT DUE DATES</vt:lpstr>
    </vt:vector>
  </TitlesOfParts>
  <Company>State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ANNUAL/ SPECIAL EVENT LUCKY 7 LICENSES</dc:title>
  <dc:creator>Laskey, Katelyn</dc:creator>
  <cp:lastModifiedBy>Laskey, Katelyn</cp:lastModifiedBy>
  <cp:revision>6</cp:revision>
  <dcterms:created xsi:type="dcterms:W3CDTF">2024-02-02T17:11:26Z</dcterms:created>
  <dcterms:modified xsi:type="dcterms:W3CDTF">2024-02-05T20:56:19Z</dcterms:modified>
</cp:coreProperties>
</file>